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7" r:id="rId2"/>
    <p:sldId id="417" r:id="rId3"/>
    <p:sldId id="656" r:id="rId4"/>
    <p:sldId id="667" r:id="rId5"/>
    <p:sldId id="636" r:id="rId6"/>
    <p:sldId id="677" r:id="rId7"/>
    <p:sldId id="671" r:id="rId8"/>
    <p:sldId id="679" r:id="rId9"/>
    <p:sldId id="640" r:id="rId10"/>
    <p:sldId id="674" r:id="rId11"/>
    <p:sldId id="638" r:id="rId12"/>
    <p:sldId id="672" r:id="rId13"/>
    <p:sldId id="680" r:id="rId14"/>
    <p:sldId id="673" r:id="rId15"/>
    <p:sldId id="678" r:id="rId16"/>
    <p:sldId id="675" r:id="rId17"/>
    <p:sldId id="665" r:id="rId18"/>
  </p:sldIdLst>
  <p:sldSz cx="12192000" cy="6858000"/>
  <p:notesSz cx="6805613" cy="99393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yriad Pro" panose="020B050303040302020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ptekin TORUSDAĞ" initials="AT" lastIdx="5" clrIdx="0">
    <p:extLst>
      <p:ext uri="{19B8F6BF-5375-455C-9EA6-DF929625EA0E}">
        <p15:presenceInfo xmlns:p15="http://schemas.microsoft.com/office/powerpoint/2012/main" userId="Alptekin TORUSDAĞ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C57"/>
    <a:srgbClr val="BF9D62"/>
    <a:srgbClr val="DFB777"/>
    <a:srgbClr val="182552"/>
    <a:srgbClr val="D8AE63"/>
    <a:srgbClr val="FF7F00"/>
    <a:srgbClr val="FFED6F"/>
    <a:srgbClr val="FDB24C"/>
    <a:srgbClr val="1E315D"/>
    <a:srgbClr val="1C2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60" autoAdjust="0"/>
  </p:normalViewPr>
  <p:slideViewPr>
    <p:cSldViewPr snapToGrid="0">
      <p:cViewPr varScale="1">
        <p:scale>
          <a:sx n="103" d="100"/>
          <a:sy n="103" d="100"/>
        </p:scale>
        <p:origin x="912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83745-BDB3-4D52-88CF-1D0DC151172B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AE62B265-D8FE-4F1A-83A8-3ECBC7784E91}">
      <dgm:prSet phldrT="[Text]"/>
      <dgm:spPr>
        <a:ln>
          <a:solidFill>
            <a:srgbClr val="1B2C57"/>
          </a:solidFill>
        </a:ln>
      </dgm:spPr>
      <dgm:t>
        <a:bodyPr/>
        <a:lstStyle/>
        <a:p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İç</a:t>
          </a:r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piyasaya</a:t>
          </a:r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güvenli</a:t>
          </a:r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ve</a:t>
          </a:r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mevzuatına</a:t>
          </a:r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uygun</a:t>
          </a:r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ürün</a:t>
          </a:r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arz</a:t>
          </a:r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edilmesi</a:t>
          </a:r>
          <a:endParaRPr lang="en-US" b="1" dirty="0">
            <a:solidFill>
              <a:srgbClr val="BF9D62"/>
            </a:solidFill>
            <a:latin typeface="Myriad Pro" panose="020B0503030403020204" charset="0"/>
          </a:endParaRPr>
        </a:p>
      </dgm:t>
    </dgm:pt>
    <dgm:pt modelId="{C5AB9C8F-D9FA-4C06-9B92-12015C5B1BC2}" type="parTrans" cxnId="{0ECC4B83-B409-436D-8FF7-F0EC7DDD3E58}">
      <dgm:prSet/>
      <dgm:spPr/>
      <dgm:t>
        <a:bodyPr/>
        <a:lstStyle/>
        <a:p>
          <a:endParaRPr lang="en-US"/>
        </a:p>
      </dgm:t>
    </dgm:pt>
    <dgm:pt modelId="{039D216E-7841-46E2-BB02-8150EAA34B29}" type="sibTrans" cxnId="{0ECC4B83-B409-436D-8FF7-F0EC7DDD3E58}">
      <dgm:prSet/>
      <dgm:spPr/>
      <dgm:t>
        <a:bodyPr/>
        <a:lstStyle/>
        <a:p>
          <a:endParaRPr lang="en-US"/>
        </a:p>
      </dgm:t>
    </dgm:pt>
    <dgm:pt modelId="{D19C19AC-970B-490C-B8F1-CECC4963F6BD}">
      <dgm:prSet phldrT="[Text]"/>
      <dgm:spPr>
        <a:ln>
          <a:solidFill>
            <a:srgbClr val="1B2C57"/>
          </a:solidFill>
        </a:ln>
      </dgm:spPr>
      <dgm:t>
        <a:bodyPr/>
        <a:lstStyle/>
        <a:p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AB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pazarında</a:t>
          </a:r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malların</a:t>
          </a:r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serbest</a:t>
          </a:r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dolaşımının</a:t>
          </a:r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sağlanması</a:t>
          </a:r>
          <a:endParaRPr lang="en-US" b="1" dirty="0">
            <a:solidFill>
              <a:srgbClr val="BF9D62"/>
            </a:solidFill>
            <a:latin typeface="Myriad Pro" panose="020B0503030403020204" charset="0"/>
          </a:endParaRPr>
        </a:p>
      </dgm:t>
    </dgm:pt>
    <dgm:pt modelId="{8DA055C6-4040-4C7B-ABD2-2BD1A52865F7}" type="parTrans" cxnId="{D59BD371-D18E-40E4-9EE9-C495F51B8924}">
      <dgm:prSet/>
      <dgm:spPr/>
      <dgm:t>
        <a:bodyPr/>
        <a:lstStyle/>
        <a:p>
          <a:endParaRPr lang="en-US"/>
        </a:p>
      </dgm:t>
    </dgm:pt>
    <dgm:pt modelId="{E519119B-E4DA-4AF9-B000-D23BA63260A9}" type="sibTrans" cxnId="{D59BD371-D18E-40E4-9EE9-C495F51B8924}">
      <dgm:prSet/>
      <dgm:spPr/>
      <dgm:t>
        <a:bodyPr/>
        <a:lstStyle/>
        <a:p>
          <a:endParaRPr lang="en-US"/>
        </a:p>
      </dgm:t>
    </dgm:pt>
    <dgm:pt modelId="{25EEB112-8B7E-43F8-BC40-F722BC0B9A04}">
      <dgm:prSet phldrT="[Text]"/>
      <dgm:spPr>
        <a:ln>
          <a:solidFill>
            <a:srgbClr val="1B2C57"/>
          </a:solidFill>
        </a:ln>
      </dgm:spPr>
      <dgm:t>
        <a:bodyPr/>
        <a:lstStyle/>
        <a:p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İhracatta</a:t>
          </a:r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Türk</a:t>
          </a:r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Malı</a:t>
          </a:r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imajının</a:t>
          </a:r>
          <a:r>
            <a:rPr lang="en-US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güçlendirilmesi</a:t>
          </a:r>
          <a:endParaRPr lang="en-US" b="1" dirty="0">
            <a:solidFill>
              <a:srgbClr val="BF9D62"/>
            </a:solidFill>
            <a:latin typeface="Myriad Pro" panose="020B0503030403020204" charset="0"/>
          </a:endParaRPr>
        </a:p>
      </dgm:t>
    </dgm:pt>
    <dgm:pt modelId="{732F4788-508A-48F2-B567-A20E3734FE41}" type="parTrans" cxnId="{7279CE71-8A0D-40B0-B54D-B7E1623FEA11}">
      <dgm:prSet/>
      <dgm:spPr/>
      <dgm:t>
        <a:bodyPr/>
        <a:lstStyle/>
        <a:p>
          <a:endParaRPr lang="en-US"/>
        </a:p>
      </dgm:t>
    </dgm:pt>
    <dgm:pt modelId="{5D9A6A46-F3E2-4732-B0EB-BB6B301D7A40}" type="sibTrans" cxnId="{7279CE71-8A0D-40B0-B54D-B7E1623FEA11}">
      <dgm:prSet/>
      <dgm:spPr/>
      <dgm:t>
        <a:bodyPr/>
        <a:lstStyle/>
        <a:p>
          <a:endParaRPr lang="en-US"/>
        </a:p>
      </dgm:t>
    </dgm:pt>
    <dgm:pt modelId="{0732EA94-2DF6-44CB-B711-9D9DD273483D}" type="pres">
      <dgm:prSet presAssocID="{E6483745-BDB3-4D52-88CF-1D0DC151172B}" presName="Name0" presStyleCnt="0">
        <dgm:presLayoutVars>
          <dgm:dir/>
          <dgm:resizeHandles val="exact"/>
        </dgm:presLayoutVars>
      </dgm:prSet>
      <dgm:spPr/>
    </dgm:pt>
    <dgm:pt modelId="{6850D5BE-0439-4A16-991A-F50EAD2E24AA}" type="pres">
      <dgm:prSet presAssocID="{AE62B265-D8FE-4F1A-83A8-3ECBC7784E91}" presName="composite" presStyleCnt="0"/>
      <dgm:spPr/>
    </dgm:pt>
    <dgm:pt modelId="{08C60B21-94D9-4DFD-87DE-696858AC19B3}" type="pres">
      <dgm:prSet presAssocID="{AE62B265-D8FE-4F1A-83A8-3ECBC7784E91}" presName="bgChev" presStyleLbl="node1" presStyleIdx="0" presStyleCnt="3"/>
      <dgm:spPr>
        <a:solidFill>
          <a:schemeClr val="accent1">
            <a:lumMod val="50000"/>
          </a:schemeClr>
        </a:solidFill>
        <a:ln>
          <a:solidFill>
            <a:srgbClr val="BF9D62"/>
          </a:solidFill>
        </a:ln>
      </dgm:spPr>
    </dgm:pt>
    <dgm:pt modelId="{8482F97B-6B12-4F42-BCA1-82F51F064429}" type="pres">
      <dgm:prSet presAssocID="{AE62B265-D8FE-4F1A-83A8-3ECBC7784E91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26C6F1-67C3-4415-B43C-42A86AA9F9C2}" type="pres">
      <dgm:prSet presAssocID="{039D216E-7841-46E2-BB02-8150EAA34B29}" presName="compositeSpace" presStyleCnt="0"/>
      <dgm:spPr/>
    </dgm:pt>
    <dgm:pt modelId="{4AD70132-A335-48C7-9ED2-E739C64D8D50}" type="pres">
      <dgm:prSet presAssocID="{D19C19AC-970B-490C-B8F1-CECC4963F6BD}" presName="composite" presStyleCnt="0"/>
      <dgm:spPr/>
    </dgm:pt>
    <dgm:pt modelId="{FB720771-4253-450D-8E78-BAF2A07459C1}" type="pres">
      <dgm:prSet presAssocID="{D19C19AC-970B-490C-B8F1-CECC4963F6BD}" presName="bgChev" presStyleLbl="node1" presStyleIdx="1" presStyleCnt="3"/>
      <dgm:spPr>
        <a:solidFill>
          <a:srgbClr val="1B2C57"/>
        </a:solidFill>
        <a:ln>
          <a:solidFill>
            <a:srgbClr val="BF9D62"/>
          </a:solidFill>
        </a:ln>
      </dgm:spPr>
    </dgm:pt>
    <dgm:pt modelId="{258202EE-16C0-4F8C-B79D-8736091E28A5}" type="pres">
      <dgm:prSet presAssocID="{D19C19AC-970B-490C-B8F1-CECC4963F6BD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A0E43C-B801-410F-BCC6-FF3555360592}" type="pres">
      <dgm:prSet presAssocID="{E519119B-E4DA-4AF9-B000-D23BA63260A9}" presName="compositeSpace" presStyleCnt="0"/>
      <dgm:spPr/>
    </dgm:pt>
    <dgm:pt modelId="{958D8D04-2F46-435D-BE70-4DA959A9497A}" type="pres">
      <dgm:prSet presAssocID="{25EEB112-8B7E-43F8-BC40-F722BC0B9A04}" presName="composite" presStyleCnt="0"/>
      <dgm:spPr/>
    </dgm:pt>
    <dgm:pt modelId="{0FBAA4D5-CB42-4952-A1A8-21D5BBA33CD8}" type="pres">
      <dgm:prSet presAssocID="{25EEB112-8B7E-43F8-BC40-F722BC0B9A04}" presName="bgChev" presStyleLbl="node1" presStyleIdx="2" presStyleCnt="3"/>
      <dgm:spPr>
        <a:solidFill>
          <a:srgbClr val="1B2C57"/>
        </a:solidFill>
        <a:ln>
          <a:solidFill>
            <a:srgbClr val="BF9D62"/>
          </a:solidFill>
        </a:ln>
      </dgm:spPr>
    </dgm:pt>
    <dgm:pt modelId="{BEF1F314-77AC-4877-B39C-AEF952933AA0}" type="pres">
      <dgm:prSet presAssocID="{25EEB112-8B7E-43F8-BC40-F722BC0B9A04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FBEEEDE-3401-4853-9734-297DD3D3E05A}" type="presOf" srcId="{25EEB112-8B7E-43F8-BC40-F722BC0B9A04}" destId="{BEF1F314-77AC-4877-B39C-AEF952933AA0}" srcOrd="0" destOrd="0" presId="urn:microsoft.com/office/officeart/2005/8/layout/chevronAccent+Icon"/>
    <dgm:cxn modelId="{D59BD371-D18E-40E4-9EE9-C495F51B8924}" srcId="{E6483745-BDB3-4D52-88CF-1D0DC151172B}" destId="{D19C19AC-970B-490C-B8F1-CECC4963F6BD}" srcOrd="1" destOrd="0" parTransId="{8DA055C6-4040-4C7B-ABD2-2BD1A52865F7}" sibTransId="{E519119B-E4DA-4AF9-B000-D23BA63260A9}"/>
    <dgm:cxn modelId="{077C1B1C-88D8-412B-96CA-C6DAE950DD9F}" type="presOf" srcId="{AE62B265-D8FE-4F1A-83A8-3ECBC7784E91}" destId="{8482F97B-6B12-4F42-BCA1-82F51F064429}" srcOrd="0" destOrd="0" presId="urn:microsoft.com/office/officeart/2005/8/layout/chevronAccent+Icon"/>
    <dgm:cxn modelId="{BB4E6D88-9416-4720-A3F6-40201DDD8DFE}" type="presOf" srcId="{E6483745-BDB3-4D52-88CF-1D0DC151172B}" destId="{0732EA94-2DF6-44CB-B711-9D9DD273483D}" srcOrd="0" destOrd="0" presId="urn:microsoft.com/office/officeart/2005/8/layout/chevronAccent+Icon"/>
    <dgm:cxn modelId="{0ECC4B83-B409-436D-8FF7-F0EC7DDD3E58}" srcId="{E6483745-BDB3-4D52-88CF-1D0DC151172B}" destId="{AE62B265-D8FE-4F1A-83A8-3ECBC7784E91}" srcOrd="0" destOrd="0" parTransId="{C5AB9C8F-D9FA-4C06-9B92-12015C5B1BC2}" sibTransId="{039D216E-7841-46E2-BB02-8150EAA34B29}"/>
    <dgm:cxn modelId="{7279CE71-8A0D-40B0-B54D-B7E1623FEA11}" srcId="{E6483745-BDB3-4D52-88CF-1D0DC151172B}" destId="{25EEB112-8B7E-43F8-BC40-F722BC0B9A04}" srcOrd="2" destOrd="0" parTransId="{732F4788-508A-48F2-B567-A20E3734FE41}" sibTransId="{5D9A6A46-F3E2-4732-B0EB-BB6B301D7A40}"/>
    <dgm:cxn modelId="{F65CE38F-E01B-48D6-91B1-37563AB38F14}" type="presOf" srcId="{D19C19AC-970B-490C-B8F1-CECC4963F6BD}" destId="{258202EE-16C0-4F8C-B79D-8736091E28A5}" srcOrd="0" destOrd="0" presId="urn:microsoft.com/office/officeart/2005/8/layout/chevronAccent+Icon"/>
    <dgm:cxn modelId="{E661FD88-2465-40F9-9AA3-B4D6E8C8F4EF}" type="presParOf" srcId="{0732EA94-2DF6-44CB-B711-9D9DD273483D}" destId="{6850D5BE-0439-4A16-991A-F50EAD2E24AA}" srcOrd="0" destOrd="0" presId="urn:microsoft.com/office/officeart/2005/8/layout/chevronAccent+Icon"/>
    <dgm:cxn modelId="{73526E11-5FA7-443D-8E72-285BA3E184A3}" type="presParOf" srcId="{6850D5BE-0439-4A16-991A-F50EAD2E24AA}" destId="{08C60B21-94D9-4DFD-87DE-696858AC19B3}" srcOrd="0" destOrd="0" presId="urn:microsoft.com/office/officeart/2005/8/layout/chevronAccent+Icon"/>
    <dgm:cxn modelId="{CA7E5493-217F-41E7-A560-2E4D738B0BC8}" type="presParOf" srcId="{6850D5BE-0439-4A16-991A-F50EAD2E24AA}" destId="{8482F97B-6B12-4F42-BCA1-82F51F064429}" srcOrd="1" destOrd="0" presId="urn:microsoft.com/office/officeart/2005/8/layout/chevronAccent+Icon"/>
    <dgm:cxn modelId="{73D537D2-C4E4-47B1-840E-59892813C7D4}" type="presParOf" srcId="{0732EA94-2DF6-44CB-B711-9D9DD273483D}" destId="{E126C6F1-67C3-4415-B43C-42A86AA9F9C2}" srcOrd="1" destOrd="0" presId="urn:microsoft.com/office/officeart/2005/8/layout/chevronAccent+Icon"/>
    <dgm:cxn modelId="{DF31A7E9-B5A4-4F3C-AB1B-B0DEF79E9969}" type="presParOf" srcId="{0732EA94-2DF6-44CB-B711-9D9DD273483D}" destId="{4AD70132-A335-48C7-9ED2-E739C64D8D50}" srcOrd="2" destOrd="0" presId="urn:microsoft.com/office/officeart/2005/8/layout/chevronAccent+Icon"/>
    <dgm:cxn modelId="{2D2FB255-000A-4DB2-99D0-80C616148898}" type="presParOf" srcId="{4AD70132-A335-48C7-9ED2-E739C64D8D50}" destId="{FB720771-4253-450D-8E78-BAF2A07459C1}" srcOrd="0" destOrd="0" presId="urn:microsoft.com/office/officeart/2005/8/layout/chevronAccent+Icon"/>
    <dgm:cxn modelId="{A7FA7A91-23E8-4557-9BE4-4B5EC87889AE}" type="presParOf" srcId="{4AD70132-A335-48C7-9ED2-E739C64D8D50}" destId="{258202EE-16C0-4F8C-B79D-8736091E28A5}" srcOrd="1" destOrd="0" presId="urn:microsoft.com/office/officeart/2005/8/layout/chevronAccent+Icon"/>
    <dgm:cxn modelId="{22BDBB78-9CF8-43C2-B689-10A228A0F700}" type="presParOf" srcId="{0732EA94-2DF6-44CB-B711-9D9DD273483D}" destId="{81A0E43C-B801-410F-BCC6-FF3555360592}" srcOrd="3" destOrd="0" presId="urn:microsoft.com/office/officeart/2005/8/layout/chevronAccent+Icon"/>
    <dgm:cxn modelId="{8D18FF31-C433-4C59-B3BC-4B718E1A3519}" type="presParOf" srcId="{0732EA94-2DF6-44CB-B711-9D9DD273483D}" destId="{958D8D04-2F46-435D-BE70-4DA959A9497A}" srcOrd="4" destOrd="0" presId="urn:microsoft.com/office/officeart/2005/8/layout/chevronAccent+Icon"/>
    <dgm:cxn modelId="{C57477E6-49AE-43C1-B867-3B7BB069FCB8}" type="presParOf" srcId="{958D8D04-2F46-435D-BE70-4DA959A9497A}" destId="{0FBAA4D5-CB42-4952-A1A8-21D5BBA33CD8}" srcOrd="0" destOrd="0" presId="urn:microsoft.com/office/officeart/2005/8/layout/chevronAccent+Icon"/>
    <dgm:cxn modelId="{887BD1A2-E70C-4A6D-95B5-49B2A470F3FE}" type="presParOf" srcId="{958D8D04-2F46-435D-BE70-4DA959A9497A}" destId="{BEF1F314-77AC-4877-B39C-AEF952933AA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338F7-7F9E-41BC-A1ED-9FE9912CE62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386D91-2A8E-4A67-B01F-D6859BF8963A}">
      <dgm:prSet phldrT="[Text]" custT="1"/>
      <dgm:spPr>
        <a:solidFill>
          <a:srgbClr val="1B2C57"/>
        </a:solidFill>
        <a:ln>
          <a:solidFill>
            <a:srgbClr val="1B2C57"/>
          </a:solidFill>
        </a:ln>
      </dgm:spPr>
      <dgm:t>
        <a:bodyPr/>
        <a:lstStyle/>
        <a:p>
          <a:r>
            <a:rPr lang="en-US" sz="1800" b="1" dirty="0" err="1">
              <a:solidFill>
                <a:srgbClr val="BF9D62"/>
              </a:solidFill>
              <a:latin typeface="Myriad Pro" panose="020B0503030403020204" charset="0"/>
            </a:rPr>
            <a:t>Kapsam</a:t>
          </a:r>
          <a:endParaRPr lang="en-US" sz="1800" b="1" dirty="0">
            <a:solidFill>
              <a:srgbClr val="BF9D62"/>
            </a:solidFill>
            <a:latin typeface="Myriad Pro" panose="020B0503030403020204" charset="0"/>
          </a:endParaRPr>
        </a:p>
      </dgm:t>
    </dgm:pt>
    <dgm:pt modelId="{CCCB3775-D74B-401D-8131-679B16491D30}" type="parTrans" cxnId="{4BF514DC-751E-40BD-9492-91CA9E436F06}">
      <dgm:prSet/>
      <dgm:spPr/>
      <dgm:t>
        <a:bodyPr/>
        <a:lstStyle/>
        <a:p>
          <a:endParaRPr lang="en-US" sz="1600"/>
        </a:p>
      </dgm:t>
    </dgm:pt>
    <dgm:pt modelId="{7A11B17E-84D1-4C67-BEED-5FE3B90361E3}" type="sibTrans" cxnId="{4BF514DC-751E-40BD-9492-91CA9E436F06}">
      <dgm:prSet/>
      <dgm:spPr/>
      <dgm:t>
        <a:bodyPr/>
        <a:lstStyle/>
        <a:p>
          <a:endParaRPr lang="en-US" sz="1600"/>
        </a:p>
      </dgm:t>
    </dgm:pt>
    <dgm:pt modelId="{9350DFB1-7656-4EFE-AACA-4CAD57B0B336}">
      <dgm:prSet phldrT="[Text]" custT="1"/>
      <dgm:spPr>
        <a:solidFill>
          <a:schemeClr val="bg1">
            <a:alpha val="90000"/>
          </a:schemeClr>
        </a:solidFill>
        <a:ln>
          <a:solidFill>
            <a:srgbClr val="1B2C57">
              <a:alpha val="90000"/>
            </a:srgbClr>
          </a:solidFill>
        </a:ln>
      </dgm:spPr>
      <dgm:t>
        <a:bodyPr/>
        <a:lstStyle/>
        <a:p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İç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piyasaya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arz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edilen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ürünler</a:t>
          </a:r>
          <a:endParaRPr lang="en-US" sz="1600" dirty="0">
            <a:solidFill>
              <a:srgbClr val="1B2C57"/>
            </a:solidFill>
            <a:latin typeface="Myriad Pro" panose="020B0503030403020204" charset="0"/>
          </a:endParaRPr>
        </a:p>
      </dgm:t>
    </dgm:pt>
    <dgm:pt modelId="{8B2C018F-7235-451B-9BD5-A0F48BD131A4}" type="parTrans" cxnId="{FB8D53BA-8052-499A-8E50-EF811AA8E9E7}">
      <dgm:prSet/>
      <dgm:spPr/>
      <dgm:t>
        <a:bodyPr/>
        <a:lstStyle/>
        <a:p>
          <a:endParaRPr lang="en-US" sz="1600"/>
        </a:p>
      </dgm:t>
    </dgm:pt>
    <dgm:pt modelId="{262A6E5B-EE51-4A8E-8AC2-9803F5DE0398}" type="sibTrans" cxnId="{FB8D53BA-8052-499A-8E50-EF811AA8E9E7}">
      <dgm:prSet/>
      <dgm:spPr/>
      <dgm:t>
        <a:bodyPr/>
        <a:lstStyle/>
        <a:p>
          <a:endParaRPr lang="en-US" sz="1600"/>
        </a:p>
      </dgm:t>
    </dgm:pt>
    <dgm:pt modelId="{B07BB3E4-B14C-4805-9734-77E6F950CD2E}">
      <dgm:prSet phldrT="[Text]" custT="1"/>
      <dgm:spPr>
        <a:solidFill>
          <a:schemeClr val="bg1">
            <a:alpha val="90000"/>
          </a:schemeClr>
        </a:solidFill>
        <a:ln>
          <a:solidFill>
            <a:srgbClr val="1B2C57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AB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piyasasına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arz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edilen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ürünler</a:t>
          </a:r>
          <a:endParaRPr lang="en-US" sz="1600" dirty="0">
            <a:solidFill>
              <a:srgbClr val="1B2C57"/>
            </a:solidFill>
            <a:latin typeface="Myriad Pro" panose="020B0503030403020204" charset="0"/>
          </a:endParaRPr>
        </a:p>
      </dgm:t>
    </dgm:pt>
    <dgm:pt modelId="{47F718BD-303E-41F9-93D8-7FFCA3E080F2}" type="parTrans" cxnId="{DD60B655-1750-4C69-8A8D-97DD939DFF19}">
      <dgm:prSet/>
      <dgm:spPr/>
      <dgm:t>
        <a:bodyPr/>
        <a:lstStyle/>
        <a:p>
          <a:endParaRPr lang="en-US" sz="1600"/>
        </a:p>
      </dgm:t>
    </dgm:pt>
    <dgm:pt modelId="{8B104A63-56CF-44BB-845C-6EC2F514671F}" type="sibTrans" cxnId="{DD60B655-1750-4C69-8A8D-97DD939DFF19}">
      <dgm:prSet/>
      <dgm:spPr/>
      <dgm:t>
        <a:bodyPr/>
        <a:lstStyle/>
        <a:p>
          <a:endParaRPr lang="en-US" sz="1600"/>
        </a:p>
      </dgm:t>
    </dgm:pt>
    <dgm:pt modelId="{C0E0B7F5-590C-4537-BB5D-7763E45D7195}">
      <dgm:prSet phldrT="[Text]" custT="1"/>
      <dgm:spPr>
        <a:solidFill>
          <a:srgbClr val="1B2C57"/>
        </a:solidFill>
        <a:ln>
          <a:solidFill>
            <a:srgbClr val="1B2C57"/>
          </a:solidFill>
        </a:ln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  <a:ea typeface="+mn-ea"/>
              <a:cs typeface="+mn-cs"/>
            </a:rPr>
            <a:t>Kapsam</a:t>
          </a:r>
          <a:r>
            <a:rPr lang="en-US" sz="1800" b="1" kern="1200" dirty="0">
              <a:solidFill>
                <a:srgbClr val="BF9D62"/>
              </a:solidFill>
              <a:latin typeface="Myriad Pro" panose="020B0503030403020204" charset="0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  <a:ea typeface="+mn-ea"/>
              <a:cs typeface="+mn-cs"/>
            </a:rPr>
            <a:t>dışı</a:t>
          </a:r>
          <a:endParaRPr lang="en-US" sz="1800" b="1" kern="1200" dirty="0">
            <a:solidFill>
              <a:srgbClr val="BF9D62"/>
            </a:solidFill>
            <a:latin typeface="Myriad Pro" panose="020B0503030403020204" charset="0"/>
            <a:ea typeface="+mn-ea"/>
            <a:cs typeface="+mn-cs"/>
          </a:endParaRPr>
        </a:p>
      </dgm:t>
    </dgm:pt>
    <dgm:pt modelId="{77C342AD-1638-4949-99B4-FF1E67E35F40}" type="parTrans" cxnId="{E8B579C3-EE50-4B56-B746-55A864610F38}">
      <dgm:prSet/>
      <dgm:spPr/>
      <dgm:t>
        <a:bodyPr/>
        <a:lstStyle/>
        <a:p>
          <a:endParaRPr lang="en-US" sz="1600"/>
        </a:p>
      </dgm:t>
    </dgm:pt>
    <dgm:pt modelId="{87EB9D12-6A4B-4E21-A7B1-C2FA1502A489}" type="sibTrans" cxnId="{E8B579C3-EE50-4B56-B746-55A864610F38}">
      <dgm:prSet/>
      <dgm:spPr/>
      <dgm:t>
        <a:bodyPr/>
        <a:lstStyle/>
        <a:p>
          <a:endParaRPr lang="en-US" sz="1600"/>
        </a:p>
      </dgm:t>
    </dgm:pt>
    <dgm:pt modelId="{39C9C0A0-876C-4941-A522-4BAFDC5B438B}">
      <dgm:prSet phldrT="[Text]" custT="1"/>
      <dgm:spPr>
        <a:solidFill>
          <a:schemeClr val="bg1">
            <a:alpha val="90000"/>
          </a:schemeClr>
        </a:solidFill>
        <a:ln>
          <a:solidFill>
            <a:srgbClr val="1B2C57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3.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Ülkelere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ihraç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edilen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ürünler</a:t>
          </a:r>
          <a:endParaRPr lang="en-US" sz="1600" dirty="0">
            <a:solidFill>
              <a:srgbClr val="1B2C57"/>
            </a:solidFill>
            <a:latin typeface="Myriad Pro" panose="020B0503030403020204" charset="0"/>
          </a:endParaRPr>
        </a:p>
      </dgm:t>
    </dgm:pt>
    <dgm:pt modelId="{DD82E3DA-8E59-4ADF-9BF6-245C935D74F8}" type="parTrans" cxnId="{50BB4CFC-E627-4C61-B00B-9E5C80E254F9}">
      <dgm:prSet/>
      <dgm:spPr/>
      <dgm:t>
        <a:bodyPr/>
        <a:lstStyle/>
        <a:p>
          <a:endParaRPr lang="en-US" sz="1600"/>
        </a:p>
      </dgm:t>
    </dgm:pt>
    <dgm:pt modelId="{13821FA3-EFFE-4C6E-AC24-6916D6FAAE77}" type="sibTrans" cxnId="{50BB4CFC-E627-4C61-B00B-9E5C80E254F9}">
      <dgm:prSet/>
      <dgm:spPr/>
      <dgm:t>
        <a:bodyPr/>
        <a:lstStyle/>
        <a:p>
          <a:endParaRPr lang="en-US" sz="1600"/>
        </a:p>
      </dgm:t>
    </dgm:pt>
    <dgm:pt modelId="{0239E990-0575-4F5C-9757-F71210E56E6D}">
      <dgm:prSet phldrT="[Text]" custT="1"/>
      <dgm:spPr>
        <a:solidFill>
          <a:srgbClr val="1B2C57"/>
        </a:solidFill>
        <a:ln>
          <a:solidFill>
            <a:srgbClr val="1B2C57"/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/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  <a:ea typeface="+mn-ea"/>
              <a:cs typeface="+mn-cs"/>
            </a:rPr>
            <a:t>İstisna</a:t>
          </a:r>
          <a:r>
            <a:rPr lang="en-US" sz="1800" b="1" kern="1200" dirty="0">
              <a:solidFill>
                <a:srgbClr val="BF9D62"/>
              </a:solidFill>
              <a:latin typeface="Myriad Pro" panose="020B0503030403020204" charset="0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  <a:ea typeface="+mn-ea"/>
              <a:cs typeface="+mn-cs"/>
            </a:rPr>
            <a:t>Kuralı</a:t>
          </a:r>
          <a:endParaRPr lang="en-US" sz="1800" b="1" kern="1200" dirty="0">
            <a:solidFill>
              <a:srgbClr val="BF9D62"/>
            </a:solidFill>
            <a:latin typeface="Myriad Pro" panose="020B0503030403020204" charset="0"/>
            <a:ea typeface="+mn-ea"/>
            <a:cs typeface="+mn-cs"/>
          </a:endParaRP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gm:t>
    </dgm:pt>
    <dgm:pt modelId="{43FA3A83-F1D1-43FD-AFA4-0D75CF918543}" type="parTrans" cxnId="{1E5C29C9-5647-472D-B8AE-E6E0B3D6CB13}">
      <dgm:prSet/>
      <dgm:spPr/>
      <dgm:t>
        <a:bodyPr/>
        <a:lstStyle/>
        <a:p>
          <a:endParaRPr lang="en-US" sz="1600"/>
        </a:p>
      </dgm:t>
    </dgm:pt>
    <dgm:pt modelId="{65DB9EAC-F278-44D7-A134-E696DD4C9E88}" type="sibTrans" cxnId="{1E5C29C9-5647-472D-B8AE-E6E0B3D6CB13}">
      <dgm:prSet/>
      <dgm:spPr/>
      <dgm:t>
        <a:bodyPr/>
        <a:lstStyle/>
        <a:p>
          <a:endParaRPr lang="en-US" sz="1600"/>
        </a:p>
      </dgm:t>
    </dgm:pt>
    <dgm:pt modelId="{60CC7A7A-A08A-433A-8BC2-9E41FEDB4FDB}">
      <dgm:prSet phldrT="[Text]" custT="1"/>
      <dgm:spPr>
        <a:solidFill>
          <a:schemeClr val="bg1">
            <a:alpha val="90000"/>
          </a:schemeClr>
        </a:solidFill>
        <a:ln>
          <a:solidFill>
            <a:srgbClr val="1B2C57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3.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Ülkelere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ihraç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edilen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ürünlerde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ürün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güvenliği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ve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alıcıyı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yanıltmama</a:t>
          </a:r>
          <a:endParaRPr lang="en-US" sz="1600" dirty="0">
            <a:solidFill>
              <a:srgbClr val="1B2C57"/>
            </a:solidFill>
            <a:latin typeface="Myriad Pro" panose="020B0503030403020204" charset="0"/>
          </a:endParaRPr>
        </a:p>
      </dgm:t>
    </dgm:pt>
    <dgm:pt modelId="{9530DD4E-16EA-427E-93F4-220828BFE48E}" type="parTrans" cxnId="{F7C5CE26-1A78-4F44-9768-F8BD7BD115AE}">
      <dgm:prSet/>
      <dgm:spPr/>
      <dgm:t>
        <a:bodyPr/>
        <a:lstStyle/>
        <a:p>
          <a:endParaRPr lang="en-US" sz="1600"/>
        </a:p>
      </dgm:t>
    </dgm:pt>
    <dgm:pt modelId="{E7090BC9-892B-45C2-8F47-89F0C91A420C}" type="sibTrans" cxnId="{F7C5CE26-1A78-4F44-9768-F8BD7BD115AE}">
      <dgm:prSet/>
      <dgm:spPr/>
      <dgm:t>
        <a:bodyPr/>
        <a:lstStyle/>
        <a:p>
          <a:endParaRPr lang="en-US" sz="1600"/>
        </a:p>
      </dgm:t>
    </dgm:pt>
    <dgm:pt modelId="{2CBFEA92-64A6-479C-9AFD-42D48E510C17}">
      <dgm:prSet phldrT="[Text]" custT="1"/>
      <dgm:spPr>
        <a:solidFill>
          <a:schemeClr val="bg1">
            <a:alpha val="90000"/>
          </a:schemeClr>
        </a:solidFill>
        <a:ln>
          <a:solidFill>
            <a:srgbClr val="1B2C57">
              <a:alpha val="90000"/>
            </a:srgbClr>
          </a:solidFill>
        </a:ln>
      </dgm:spPr>
      <dgm:t>
        <a:bodyPr/>
        <a:lstStyle/>
        <a:p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Özel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Kanunda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düzenlenen</a:t>
          </a:r>
          <a:r>
            <a:rPr lang="en-US" sz="16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dirty="0" err="1">
              <a:solidFill>
                <a:srgbClr val="1B2C57"/>
              </a:solidFill>
              <a:latin typeface="Myriad Pro" panose="020B0503030403020204" charset="0"/>
            </a:rPr>
            <a:t>ürünler</a:t>
          </a:r>
          <a:endParaRPr lang="en-US" sz="1600" dirty="0">
            <a:solidFill>
              <a:srgbClr val="1B2C57"/>
            </a:solidFill>
            <a:latin typeface="Myriad Pro" panose="020B0503030403020204" charset="0"/>
          </a:endParaRPr>
        </a:p>
      </dgm:t>
    </dgm:pt>
    <dgm:pt modelId="{D479A29E-65DD-41AC-B630-DDF15903A734}" type="parTrans" cxnId="{E8D13030-6E8E-4FEC-9C61-DC31F66A3C97}">
      <dgm:prSet/>
      <dgm:spPr/>
      <dgm:t>
        <a:bodyPr/>
        <a:lstStyle/>
        <a:p>
          <a:endParaRPr lang="en-US" sz="1600"/>
        </a:p>
      </dgm:t>
    </dgm:pt>
    <dgm:pt modelId="{0DFA5126-57FE-465D-8F63-887FD31951EA}" type="sibTrans" cxnId="{E8D13030-6E8E-4FEC-9C61-DC31F66A3C97}">
      <dgm:prSet/>
      <dgm:spPr/>
      <dgm:t>
        <a:bodyPr/>
        <a:lstStyle/>
        <a:p>
          <a:endParaRPr lang="en-US" sz="1600"/>
        </a:p>
      </dgm:t>
    </dgm:pt>
    <dgm:pt modelId="{34FB22D8-F087-450C-95BE-402B0C6D8D24}">
      <dgm:prSet phldrT="[Text]" custT="1"/>
      <dgm:spPr>
        <a:solidFill>
          <a:schemeClr val="bg1">
            <a:alpha val="90000"/>
          </a:schemeClr>
        </a:solidFill>
        <a:ln>
          <a:solidFill>
            <a:srgbClr val="1B2C57">
              <a:alpha val="90000"/>
            </a:srgbClr>
          </a:solidFill>
        </a:ln>
      </dgm:spPr>
      <dgm:t>
        <a:bodyPr/>
        <a:lstStyle/>
        <a:p>
          <a:endParaRPr lang="en-US" sz="1600" dirty="0">
            <a:solidFill>
              <a:srgbClr val="1B2C57"/>
            </a:solidFill>
            <a:latin typeface="Myriad Pro" panose="020B0503030403020204" charset="0"/>
          </a:endParaRPr>
        </a:p>
      </dgm:t>
    </dgm:pt>
    <dgm:pt modelId="{AA02F385-D67E-4717-912C-A56AA32BE656}" type="parTrans" cxnId="{FF5EFF8F-C0E6-467D-B74B-A2BDCCA99593}">
      <dgm:prSet/>
      <dgm:spPr/>
      <dgm:t>
        <a:bodyPr/>
        <a:lstStyle/>
        <a:p>
          <a:endParaRPr lang="en-US"/>
        </a:p>
      </dgm:t>
    </dgm:pt>
    <dgm:pt modelId="{4D38FA87-17C7-4342-BCFB-94BB56961D9D}" type="sibTrans" cxnId="{FF5EFF8F-C0E6-467D-B74B-A2BDCCA99593}">
      <dgm:prSet/>
      <dgm:spPr/>
      <dgm:t>
        <a:bodyPr/>
        <a:lstStyle/>
        <a:p>
          <a:endParaRPr lang="en-US"/>
        </a:p>
      </dgm:t>
    </dgm:pt>
    <dgm:pt modelId="{A0D966A9-EAE9-4ECA-97BD-6BB6A01FD941}">
      <dgm:prSet phldrT="[Text]" custT="1"/>
      <dgm:spPr>
        <a:solidFill>
          <a:schemeClr val="bg1">
            <a:alpha val="90000"/>
          </a:schemeClr>
        </a:solidFill>
        <a:ln>
          <a:solidFill>
            <a:srgbClr val="1B2C57">
              <a:alpha val="90000"/>
            </a:srgbClr>
          </a:solidFill>
        </a:ln>
      </dgm:spPr>
      <dgm:t>
        <a:bodyPr/>
        <a:lstStyle/>
        <a:p>
          <a:endParaRPr lang="en-US" sz="1600" dirty="0">
            <a:solidFill>
              <a:srgbClr val="1B2C57"/>
            </a:solidFill>
            <a:latin typeface="Myriad Pro" panose="020B0503030403020204" charset="0"/>
          </a:endParaRPr>
        </a:p>
      </dgm:t>
    </dgm:pt>
    <dgm:pt modelId="{E7F774A8-29BF-43D5-9933-EF6A2BB48546}" type="parTrans" cxnId="{114867AD-2B4C-46AC-BB51-12AB67C49BFE}">
      <dgm:prSet/>
      <dgm:spPr/>
      <dgm:t>
        <a:bodyPr/>
        <a:lstStyle/>
        <a:p>
          <a:endParaRPr lang="en-US"/>
        </a:p>
      </dgm:t>
    </dgm:pt>
    <dgm:pt modelId="{0A3219CB-4F7D-4C89-8A58-3C9D3C1E0AFD}" type="sibTrans" cxnId="{114867AD-2B4C-46AC-BB51-12AB67C49BFE}">
      <dgm:prSet/>
      <dgm:spPr/>
      <dgm:t>
        <a:bodyPr/>
        <a:lstStyle/>
        <a:p>
          <a:endParaRPr lang="en-US"/>
        </a:p>
      </dgm:t>
    </dgm:pt>
    <dgm:pt modelId="{95D81666-C19A-4AEB-981C-8718B27F2280}">
      <dgm:prSet phldrT="[Text]" custT="1"/>
      <dgm:spPr>
        <a:solidFill>
          <a:schemeClr val="bg1">
            <a:alpha val="90000"/>
          </a:schemeClr>
        </a:solidFill>
        <a:ln>
          <a:solidFill>
            <a:srgbClr val="1B2C57">
              <a:alpha val="90000"/>
            </a:srgbClr>
          </a:solidFill>
        </a:ln>
      </dgm:spPr>
      <dgm:t>
        <a:bodyPr/>
        <a:lstStyle/>
        <a:p>
          <a:endParaRPr lang="en-US" sz="1600" dirty="0">
            <a:latin typeface="Myriad Pro" panose="020B0503030403020204" charset="0"/>
          </a:endParaRPr>
        </a:p>
      </dgm:t>
    </dgm:pt>
    <dgm:pt modelId="{14ECB37F-0594-451D-AC45-065F6B0AAF17}" type="parTrans" cxnId="{480E9417-F2F8-420A-A385-57A823354845}">
      <dgm:prSet/>
      <dgm:spPr/>
      <dgm:t>
        <a:bodyPr/>
        <a:lstStyle/>
        <a:p>
          <a:endParaRPr lang="en-US"/>
        </a:p>
      </dgm:t>
    </dgm:pt>
    <dgm:pt modelId="{0C42A515-530E-461B-8C38-132BB4D3B6F6}" type="sibTrans" cxnId="{480E9417-F2F8-420A-A385-57A823354845}">
      <dgm:prSet/>
      <dgm:spPr/>
      <dgm:t>
        <a:bodyPr/>
        <a:lstStyle/>
        <a:p>
          <a:endParaRPr lang="en-US"/>
        </a:p>
      </dgm:t>
    </dgm:pt>
    <dgm:pt modelId="{99C11C80-A06A-42D5-99EF-83F51D586D7F}">
      <dgm:prSet phldrT="[Text]" custT="1"/>
      <dgm:spPr>
        <a:solidFill>
          <a:schemeClr val="bg1">
            <a:alpha val="90000"/>
          </a:schemeClr>
        </a:solidFill>
        <a:ln>
          <a:solidFill>
            <a:srgbClr val="1B2C57">
              <a:alpha val="90000"/>
            </a:srgbClr>
          </a:solidFill>
        </a:ln>
      </dgm:spPr>
      <dgm:t>
        <a:bodyPr/>
        <a:lstStyle/>
        <a:p>
          <a:endParaRPr lang="en-US" sz="1600" dirty="0">
            <a:latin typeface="Myriad Pro" panose="020B0503030403020204" charset="0"/>
          </a:endParaRPr>
        </a:p>
      </dgm:t>
    </dgm:pt>
    <dgm:pt modelId="{DB2C5D5C-392A-4A91-B693-07CDF23D97D0}" type="parTrans" cxnId="{45AD601A-E7DE-4E2F-BAAB-C273E74E5D72}">
      <dgm:prSet/>
      <dgm:spPr/>
      <dgm:t>
        <a:bodyPr/>
        <a:lstStyle/>
        <a:p>
          <a:endParaRPr lang="en-US"/>
        </a:p>
      </dgm:t>
    </dgm:pt>
    <dgm:pt modelId="{D721C0B6-2134-478F-9C4B-53D014D5D766}" type="sibTrans" cxnId="{45AD601A-E7DE-4E2F-BAAB-C273E74E5D72}">
      <dgm:prSet/>
      <dgm:spPr/>
      <dgm:t>
        <a:bodyPr/>
        <a:lstStyle/>
        <a:p>
          <a:endParaRPr lang="en-US"/>
        </a:p>
      </dgm:t>
    </dgm:pt>
    <dgm:pt modelId="{7E40D611-E984-464E-B584-C38D7272138C}">
      <dgm:prSet phldrT="[Text]" custT="1"/>
      <dgm:spPr>
        <a:solidFill>
          <a:schemeClr val="bg1">
            <a:alpha val="90000"/>
          </a:schemeClr>
        </a:solidFill>
        <a:ln>
          <a:solidFill>
            <a:srgbClr val="1B2C57">
              <a:alpha val="90000"/>
            </a:srgbClr>
          </a:solidFill>
        </a:ln>
      </dgm:spPr>
      <dgm:t>
        <a:bodyPr/>
        <a:lstStyle/>
        <a:p>
          <a:endParaRPr lang="en-US" sz="1600" dirty="0">
            <a:solidFill>
              <a:srgbClr val="1B2C57"/>
            </a:solidFill>
            <a:latin typeface="Myriad Pro" panose="020B0503030403020204" charset="0"/>
          </a:endParaRPr>
        </a:p>
      </dgm:t>
    </dgm:pt>
    <dgm:pt modelId="{C9A09347-C966-4501-AD6F-9E0422EADF03}" type="parTrans" cxnId="{0297F8D7-D9C0-43BC-A315-3ABCE9A135B3}">
      <dgm:prSet/>
      <dgm:spPr/>
      <dgm:t>
        <a:bodyPr/>
        <a:lstStyle/>
        <a:p>
          <a:endParaRPr lang="en-US"/>
        </a:p>
      </dgm:t>
    </dgm:pt>
    <dgm:pt modelId="{E947B2BA-CB3A-4E5C-B922-ABF50559FE9A}" type="sibTrans" cxnId="{0297F8D7-D9C0-43BC-A315-3ABCE9A135B3}">
      <dgm:prSet/>
      <dgm:spPr/>
      <dgm:t>
        <a:bodyPr/>
        <a:lstStyle/>
        <a:p>
          <a:endParaRPr lang="en-US"/>
        </a:p>
      </dgm:t>
    </dgm:pt>
    <dgm:pt modelId="{4E385DCA-4962-4217-B644-2565A41780D1}" type="pres">
      <dgm:prSet presAssocID="{073338F7-7F9E-41BC-A1ED-9FE9912CE6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DD9CFA6-82EC-46FB-A69F-8C83A1007E26}" type="pres">
      <dgm:prSet presAssocID="{AB386D91-2A8E-4A67-B01F-D6859BF8963A}" presName="composite" presStyleCnt="0"/>
      <dgm:spPr/>
    </dgm:pt>
    <dgm:pt modelId="{5A492C96-436E-408E-A066-950B33498151}" type="pres">
      <dgm:prSet presAssocID="{AB386D91-2A8E-4A67-B01F-D6859BF8963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603B19-DFC3-4B7E-9C0E-E18C42B1AF40}" type="pres">
      <dgm:prSet presAssocID="{AB386D91-2A8E-4A67-B01F-D6859BF8963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A8E9AE-2437-45C8-AA6B-20EAB1945EB8}" type="pres">
      <dgm:prSet presAssocID="{7A11B17E-84D1-4C67-BEED-5FE3B90361E3}" presName="space" presStyleCnt="0"/>
      <dgm:spPr/>
    </dgm:pt>
    <dgm:pt modelId="{240D87CF-5FB1-43E1-91C0-9F21F31ABBCE}" type="pres">
      <dgm:prSet presAssocID="{C0E0B7F5-590C-4537-BB5D-7763E45D7195}" presName="composite" presStyleCnt="0"/>
      <dgm:spPr/>
    </dgm:pt>
    <dgm:pt modelId="{40A2E5E5-8CB7-4078-9F2E-2F1AB4872D6E}" type="pres">
      <dgm:prSet presAssocID="{C0E0B7F5-590C-4537-BB5D-7763E45D7195}" presName="parTx" presStyleLbl="alignNode1" presStyleIdx="1" presStyleCnt="3" custLinFactNeighborX="0" custLinFactNeighborY="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5E0A09-7A69-46FD-94B5-807262466A73}" type="pres">
      <dgm:prSet presAssocID="{C0E0B7F5-590C-4537-BB5D-7763E45D7195}" presName="desTx" presStyleLbl="alignAccFollowNode1" presStyleIdx="1" presStyleCnt="3" custLinFactNeighborY="5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B939AD-B6AD-4C0D-A9C7-09E3F3A5D0AF}" type="pres">
      <dgm:prSet presAssocID="{87EB9D12-6A4B-4E21-A7B1-C2FA1502A489}" presName="space" presStyleCnt="0"/>
      <dgm:spPr/>
    </dgm:pt>
    <dgm:pt modelId="{2758A396-6DB7-436A-BA09-53D4879EFD7A}" type="pres">
      <dgm:prSet presAssocID="{0239E990-0575-4F5C-9757-F71210E56E6D}" presName="composite" presStyleCnt="0"/>
      <dgm:spPr/>
    </dgm:pt>
    <dgm:pt modelId="{D4F6CC26-CF82-4787-B5EA-77CDEB9F707E}" type="pres">
      <dgm:prSet presAssocID="{0239E990-0575-4F5C-9757-F71210E56E6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901D8C-2B19-4A4F-BDF4-60B140357706}" type="pres">
      <dgm:prSet presAssocID="{0239E990-0575-4F5C-9757-F71210E56E6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BF514DC-751E-40BD-9492-91CA9E436F06}" srcId="{073338F7-7F9E-41BC-A1ED-9FE9912CE629}" destId="{AB386D91-2A8E-4A67-B01F-D6859BF8963A}" srcOrd="0" destOrd="0" parTransId="{CCCB3775-D74B-401D-8131-679B16491D30}" sibTransId="{7A11B17E-84D1-4C67-BEED-5FE3B90361E3}"/>
    <dgm:cxn modelId="{A1ADAEAE-8A51-4FA1-AAB1-BD8DB7D12C71}" type="presOf" srcId="{39C9C0A0-876C-4941-A522-4BAFDC5B438B}" destId="{865E0A09-7A69-46FD-94B5-807262466A73}" srcOrd="0" destOrd="1" presId="urn:microsoft.com/office/officeart/2005/8/layout/hList1"/>
    <dgm:cxn modelId="{0297F8D7-D9C0-43BC-A315-3ABCE9A135B3}" srcId="{0239E990-0575-4F5C-9757-F71210E56E6D}" destId="{7E40D611-E984-464E-B584-C38D7272138C}" srcOrd="0" destOrd="0" parTransId="{C9A09347-C966-4501-AD6F-9E0422EADF03}" sibTransId="{E947B2BA-CB3A-4E5C-B922-ABF50559FE9A}"/>
    <dgm:cxn modelId="{D87E9369-967A-4ADC-A620-8B207F7AA8D7}" type="presOf" srcId="{AB386D91-2A8E-4A67-B01F-D6859BF8963A}" destId="{5A492C96-436E-408E-A066-950B33498151}" srcOrd="0" destOrd="0" presId="urn:microsoft.com/office/officeart/2005/8/layout/hList1"/>
    <dgm:cxn modelId="{70D906DA-000E-406B-A5CB-21BCB5FF8A26}" type="presOf" srcId="{B07BB3E4-B14C-4805-9734-77E6F950CD2E}" destId="{73603B19-DFC3-4B7E-9C0E-E18C42B1AF40}" srcOrd="0" destOrd="3" presId="urn:microsoft.com/office/officeart/2005/8/layout/hList1"/>
    <dgm:cxn modelId="{81C5A08D-3326-46EA-B5D2-5C2BC62AB1BE}" type="presOf" srcId="{60CC7A7A-A08A-433A-8BC2-9E41FEDB4FDB}" destId="{80901D8C-2B19-4A4F-BDF4-60B140357706}" srcOrd="0" destOrd="1" presId="urn:microsoft.com/office/officeart/2005/8/layout/hList1"/>
    <dgm:cxn modelId="{E8D13030-6E8E-4FEC-9C61-DC31F66A3C97}" srcId="{C0E0B7F5-590C-4537-BB5D-7763E45D7195}" destId="{2CBFEA92-64A6-479C-9AFD-42D48E510C17}" srcOrd="3" destOrd="0" parTransId="{D479A29E-65DD-41AC-B630-DDF15903A734}" sibTransId="{0DFA5126-57FE-465D-8F63-887FD31951EA}"/>
    <dgm:cxn modelId="{8C6BC1E3-3F4C-487C-B8C4-4430693A268C}" type="presOf" srcId="{0239E990-0575-4F5C-9757-F71210E56E6D}" destId="{D4F6CC26-CF82-4787-B5EA-77CDEB9F707E}" srcOrd="0" destOrd="0" presId="urn:microsoft.com/office/officeart/2005/8/layout/hList1"/>
    <dgm:cxn modelId="{C3DC2DB1-7F29-4A67-A7A6-D008C918FC46}" type="presOf" srcId="{99C11C80-A06A-42D5-99EF-83F51D586D7F}" destId="{865E0A09-7A69-46FD-94B5-807262466A73}" srcOrd="0" destOrd="0" presId="urn:microsoft.com/office/officeart/2005/8/layout/hList1"/>
    <dgm:cxn modelId="{7D142009-AC63-4964-9E6F-76A9F8F28682}" type="presOf" srcId="{2CBFEA92-64A6-479C-9AFD-42D48E510C17}" destId="{865E0A09-7A69-46FD-94B5-807262466A73}" srcOrd="0" destOrd="3" presId="urn:microsoft.com/office/officeart/2005/8/layout/hList1"/>
    <dgm:cxn modelId="{DD60B655-1750-4C69-8A8D-97DD939DFF19}" srcId="{AB386D91-2A8E-4A67-B01F-D6859BF8963A}" destId="{B07BB3E4-B14C-4805-9734-77E6F950CD2E}" srcOrd="3" destOrd="0" parTransId="{47F718BD-303E-41F9-93D8-7FFCA3E080F2}" sibTransId="{8B104A63-56CF-44BB-845C-6EC2F514671F}"/>
    <dgm:cxn modelId="{0FB79E13-E7BC-48D4-AD23-ED674807FD71}" type="presOf" srcId="{95D81666-C19A-4AEB-981C-8718B27F2280}" destId="{73603B19-DFC3-4B7E-9C0E-E18C42B1AF40}" srcOrd="0" destOrd="0" presId="urn:microsoft.com/office/officeart/2005/8/layout/hList1"/>
    <dgm:cxn modelId="{3B514328-3B39-4D91-A364-1CB11E1E46BC}" type="presOf" srcId="{073338F7-7F9E-41BC-A1ED-9FE9912CE629}" destId="{4E385DCA-4962-4217-B644-2565A41780D1}" srcOrd="0" destOrd="0" presId="urn:microsoft.com/office/officeart/2005/8/layout/hList1"/>
    <dgm:cxn modelId="{45AD601A-E7DE-4E2F-BAAB-C273E74E5D72}" srcId="{C0E0B7F5-590C-4537-BB5D-7763E45D7195}" destId="{99C11C80-A06A-42D5-99EF-83F51D586D7F}" srcOrd="0" destOrd="0" parTransId="{DB2C5D5C-392A-4A91-B693-07CDF23D97D0}" sibTransId="{D721C0B6-2134-478F-9C4B-53D014D5D766}"/>
    <dgm:cxn modelId="{1114F9E5-FEFA-4B68-B3EC-E82D01FD9365}" type="presOf" srcId="{7E40D611-E984-464E-B584-C38D7272138C}" destId="{80901D8C-2B19-4A4F-BDF4-60B140357706}" srcOrd="0" destOrd="0" presId="urn:microsoft.com/office/officeart/2005/8/layout/hList1"/>
    <dgm:cxn modelId="{30B1BE22-B1EF-49F8-ADD7-11ADFE0C559B}" type="presOf" srcId="{A0D966A9-EAE9-4ECA-97BD-6BB6A01FD941}" destId="{865E0A09-7A69-46FD-94B5-807262466A73}" srcOrd="0" destOrd="2" presId="urn:microsoft.com/office/officeart/2005/8/layout/hList1"/>
    <dgm:cxn modelId="{480E9417-F2F8-420A-A385-57A823354845}" srcId="{AB386D91-2A8E-4A67-B01F-D6859BF8963A}" destId="{95D81666-C19A-4AEB-981C-8718B27F2280}" srcOrd="0" destOrd="0" parTransId="{14ECB37F-0594-451D-AC45-065F6B0AAF17}" sibTransId="{0C42A515-530E-461B-8C38-132BB4D3B6F6}"/>
    <dgm:cxn modelId="{B607EDA4-ECDD-4C09-B13F-AC21411858B1}" type="presOf" srcId="{9350DFB1-7656-4EFE-AACA-4CAD57B0B336}" destId="{73603B19-DFC3-4B7E-9C0E-E18C42B1AF40}" srcOrd="0" destOrd="1" presId="urn:microsoft.com/office/officeart/2005/8/layout/hList1"/>
    <dgm:cxn modelId="{E8B579C3-EE50-4B56-B746-55A864610F38}" srcId="{073338F7-7F9E-41BC-A1ED-9FE9912CE629}" destId="{C0E0B7F5-590C-4537-BB5D-7763E45D7195}" srcOrd="1" destOrd="0" parTransId="{77C342AD-1638-4949-99B4-FF1E67E35F40}" sibTransId="{87EB9D12-6A4B-4E21-A7B1-C2FA1502A489}"/>
    <dgm:cxn modelId="{5A29C951-03FE-42A8-93AE-CF7194BB8A04}" type="presOf" srcId="{34FB22D8-F087-450C-95BE-402B0C6D8D24}" destId="{73603B19-DFC3-4B7E-9C0E-E18C42B1AF40}" srcOrd="0" destOrd="2" presId="urn:microsoft.com/office/officeart/2005/8/layout/hList1"/>
    <dgm:cxn modelId="{F7C5CE26-1A78-4F44-9768-F8BD7BD115AE}" srcId="{0239E990-0575-4F5C-9757-F71210E56E6D}" destId="{60CC7A7A-A08A-433A-8BC2-9E41FEDB4FDB}" srcOrd="1" destOrd="0" parTransId="{9530DD4E-16EA-427E-93F4-220828BFE48E}" sibTransId="{E7090BC9-892B-45C2-8F47-89F0C91A420C}"/>
    <dgm:cxn modelId="{1E5C29C9-5647-472D-B8AE-E6E0B3D6CB13}" srcId="{073338F7-7F9E-41BC-A1ED-9FE9912CE629}" destId="{0239E990-0575-4F5C-9757-F71210E56E6D}" srcOrd="2" destOrd="0" parTransId="{43FA3A83-F1D1-43FD-AFA4-0D75CF918543}" sibTransId="{65DB9EAC-F278-44D7-A134-E696DD4C9E88}"/>
    <dgm:cxn modelId="{FF5EFF8F-C0E6-467D-B74B-A2BDCCA99593}" srcId="{AB386D91-2A8E-4A67-B01F-D6859BF8963A}" destId="{34FB22D8-F087-450C-95BE-402B0C6D8D24}" srcOrd="2" destOrd="0" parTransId="{AA02F385-D67E-4717-912C-A56AA32BE656}" sibTransId="{4D38FA87-17C7-4342-BCFB-94BB56961D9D}"/>
    <dgm:cxn modelId="{114867AD-2B4C-46AC-BB51-12AB67C49BFE}" srcId="{C0E0B7F5-590C-4537-BB5D-7763E45D7195}" destId="{A0D966A9-EAE9-4ECA-97BD-6BB6A01FD941}" srcOrd="2" destOrd="0" parTransId="{E7F774A8-29BF-43D5-9933-EF6A2BB48546}" sibTransId="{0A3219CB-4F7D-4C89-8A58-3C9D3C1E0AFD}"/>
    <dgm:cxn modelId="{50BB4CFC-E627-4C61-B00B-9E5C80E254F9}" srcId="{C0E0B7F5-590C-4537-BB5D-7763E45D7195}" destId="{39C9C0A0-876C-4941-A522-4BAFDC5B438B}" srcOrd="1" destOrd="0" parTransId="{DD82E3DA-8E59-4ADF-9BF6-245C935D74F8}" sibTransId="{13821FA3-EFFE-4C6E-AC24-6916D6FAAE77}"/>
    <dgm:cxn modelId="{FB8D53BA-8052-499A-8E50-EF811AA8E9E7}" srcId="{AB386D91-2A8E-4A67-B01F-D6859BF8963A}" destId="{9350DFB1-7656-4EFE-AACA-4CAD57B0B336}" srcOrd="1" destOrd="0" parTransId="{8B2C018F-7235-451B-9BD5-A0F48BD131A4}" sibTransId="{262A6E5B-EE51-4A8E-8AC2-9803F5DE0398}"/>
    <dgm:cxn modelId="{2E2E7572-5A3B-4B61-9173-F2F8D085272D}" type="presOf" srcId="{C0E0B7F5-590C-4537-BB5D-7763E45D7195}" destId="{40A2E5E5-8CB7-4078-9F2E-2F1AB4872D6E}" srcOrd="0" destOrd="0" presId="urn:microsoft.com/office/officeart/2005/8/layout/hList1"/>
    <dgm:cxn modelId="{38C1B517-449E-42C3-9CF6-3641A3F61087}" type="presParOf" srcId="{4E385DCA-4962-4217-B644-2565A41780D1}" destId="{2DD9CFA6-82EC-46FB-A69F-8C83A1007E26}" srcOrd="0" destOrd="0" presId="urn:microsoft.com/office/officeart/2005/8/layout/hList1"/>
    <dgm:cxn modelId="{D8EF751E-40DD-4651-8F2C-3C12B4861E46}" type="presParOf" srcId="{2DD9CFA6-82EC-46FB-A69F-8C83A1007E26}" destId="{5A492C96-436E-408E-A066-950B33498151}" srcOrd="0" destOrd="0" presId="urn:microsoft.com/office/officeart/2005/8/layout/hList1"/>
    <dgm:cxn modelId="{B0F30BE9-5DD5-4FBC-9A98-3D9BC9367CB5}" type="presParOf" srcId="{2DD9CFA6-82EC-46FB-A69F-8C83A1007E26}" destId="{73603B19-DFC3-4B7E-9C0E-E18C42B1AF40}" srcOrd="1" destOrd="0" presId="urn:microsoft.com/office/officeart/2005/8/layout/hList1"/>
    <dgm:cxn modelId="{0EBF23D2-1CA0-4CD8-9592-87ED4FC531DB}" type="presParOf" srcId="{4E385DCA-4962-4217-B644-2565A41780D1}" destId="{63A8E9AE-2437-45C8-AA6B-20EAB1945EB8}" srcOrd="1" destOrd="0" presId="urn:microsoft.com/office/officeart/2005/8/layout/hList1"/>
    <dgm:cxn modelId="{CC1FBA91-FB33-4096-8CDC-92BAB7E0495A}" type="presParOf" srcId="{4E385DCA-4962-4217-B644-2565A41780D1}" destId="{240D87CF-5FB1-43E1-91C0-9F21F31ABBCE}" srcOrd="2" destOrd="0" presId="urn:microsoft.com/office/officeart/2005/8/layout/hList1"/>
    <dgm:cxn modelId="{E129CE1D-2CBD-4D2E-AEEB-BC6A9E2EFB88}" type="presParOf" srcId="{240D87CF-5FB1-43E1-91C0-9F21F31ABBCE}" destId="{40A2E5E5-8CB7-4078-9F2E-2F1AB4872D6E}" srcOrd="0" destOrd="0" presId="urn:microsoft.com/office/officeart/2005/8/layout/hList1"/>
    <dgm:cxn modelId="{85C4E748-08EF-432B-A86D-5F47E2E8618A}" type="presParOf" srcId="{240D87CF-5FB1-43E1-91C0-9F21F31ABBCE}" destId="{865E0A09-7A69-46FD-94B5-807262466A73}" srcOrd="1" destOrd="0" presId="urn:microsoft.com/office/officeart/2005/8/layout/hList1"/>
    <dgm:cxn modelId="{35FD1636-F138-4131-A541-1B480051A69E}" type="presParOf" srcId="{4E385DCA-4962-4217-B644-2565A41780D1}" destId="{67B939AD-B6AD-4C0D-A9C7-09E3F3A5D0AF}" srcOrd="3" destOrd="0" presId="urn:microsoft.com/office/officeart/2005/8/layout/hList1"/>
    <dgm:cxn modelId="{91AEF649-190A-4761-8C4F-D9EDB1A2AA1A}" type="presParOf" srcId="{4E385DCA-4962-4217-B644-2565A41780D1}" destId="{2758A396-6DB7-436A-BA09-53D4879EFD7A}" srcOrd="4" destOrd="0" presId="urn:microsoft.com/office/officeart/2005/8/layout/hList1"/>
    <dgm:cxn modelId="{8722495E-1031-49A4-86EA-261327C7701B}" type="presParOf" srcId="{2758A396-6DB7-436A-BA09-53D4879EFD7A}" destId="{D4F6CC26-CF82-4787-B5EA-77CDEB9F707E}" srcOrd="0" destOrd="0" presId="urn:microsoft.com/office/officeart/2005/8/layout/hList1"/>
    <dgm:cxn modelId="{286D7C2C-35B8-436D-A5B7-68F2BCE0AE3E}" type="presParOf" srcId="{2758A396-6DB7-436A-BA09-53D4879EFD7A}" destId="{80901D8C-2B19-4A4F-BDF4-60B140357706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EF4C8-09AF-4CD4-BC0E-4DE4F03449A5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6A05B2A-8E27-42AB-8480-F07F7E72B7FA}">
      <dgm:prSet phldrT="[Text]" custT="1"/>
      <dgm:spPr>
        <a:solidFill>
          <a:srgbClr val="1B2C57"/>
        </a:solidFill>
        <a:ln>
          <a:solidFill>
            <a:srgbClr val="BF9D62"/>
          </a:solidFill>
        </a:ln>
      </dgm:spPr>
      <dgm:t>
        <a:bodyPr/>
        <a:lstStyle/>
        <a:p>
          <a:r>
            <a:rPr lang="en-US" sz="2800" b="1" dirty="0" err="1">
              <a:solidFill>
                <a:srgbClr val="BF9D62"/>
              </a:solidFill>
              <a:latin typeface="Myriad Pro" panose="020B0503030403020204" charset="0"/>
            </a:rPr>
            <a:t>İmalatçı</a:t>
          </a:r>
          <a:endParaRPr lang="en-US" sz="2800" b="1" dirty="0">
            <a:solidFill>
              <a:srgbClr val="BF9D62"/>
            </a:solidFill>
            <a:latin typeface="Myriad Pro" panose="020B0503030403020204" charset="0"/>
          </a:endParaRPr>
        </a:p>
      </dgm:t>
    </dgm:pt>
    <dgm:pt modelId="{AF18B5F5-2CAD-4107-91E3-E95EC57A5DB0}" type="parTrans" cxnId="{20837775-441A-40DF-A6E2-BAC5149E09E4}">
      <dgm:prSet/>
      <dgm:spPr/>
      <dgm:t>
        <a:bodyPr/>
        <a:lstStyle/>
        <a:p>
          <a:endParaRPr lang="en-US"/>
        </a:p>
      </dgm:t>
    </dgm:pt>
    <dgm:pt modelId="{8197C32F-563D-42A7-8CA7-8AFF888CF952}" type="sibTrans" cxnId="{20837775-441A-40DF-A6E2-BAC5149E09E4}">
      <dgm:prSet/>
      <dgm:spPr/>
      <dgm:t>
        <a:bodyPr/>
        <a:lstStyle/>
        <a:p>
          <a:endParaRPr lang="en-US"/>
        </a:p>
      </dgm:t>
    </dgm:pt>
    <dgm:pt modelId="{608418AA-AB5C-45F6-AAEF-3A1E4FD88936}">
      <dgm:prSet phldrT="[Text]"/>
      <dgm:spPr>
        <a:solidFill>
          <a:srgbClr val="1B2C57"/>
        </a:solidFill>
        <a:ln>
          <a:solidFill>
            <a:srgbClr val="BF9D62"/>
          </a:solidFill>
        </a:ln>
      </dgm:spPr>
      <dgm:t>
        <a:bodyPr/>
        <a:lstStyle/>
        <a:p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İthalatçı</a:t>
          </a:r>
          <a:endParaRPr lang="en-US" b="1" dirty="0">
            <a:solidFill>
              <a:srgbClr val="BF9D62"/>
            </a:solidFill>
            <a:latin typeface="Myriad Pro" panose="020B0503030403020204" charset="0"/>
          </a:endParaRPr>
        </a:p>
      </dgm:t>
    </dgm:pt>
    <dgm:pt modelId="{F7B9BD8E-A2C9-4250-9BBA-9A09176A2A2E}" type="parTrans" cxnId="{6D3B41A9-D575-4D8B-B4D8-337F0C419373}">
      <dgm:prSet/>
      <dgm:spPr/>
      <dgm:t>
        <a:bodyPr/>
        <a:lstStyle/>
        <a:p>
          <a:endParaRPr lang="en-US"/>
        </a:p>
      </dgm:t>
    </dgm:pt>
    <dgm:pt modelId="{9E5AFF3F-351A-47E5-8275-8196349AD833}" type="sibTrans" cxnId="{6D3B41A9-D575-4D8B-B4D8-337F0C419373}">
      <dgm:prSet/>
      <dgm:spPr/>
      <dgm:t>
        <a:bodyPr/>
        <a:lstStyle/>
        <a:p>
          <a:endParaRPr lang="en-US"/>
        </a:p>
      </dgm:t>
    </dgm:pt>
    <dgm:pt modelId="{8E94D823-C521-44EB-AF91-ACA24DA75A23}">
      <dgm:prSet phldrT="[Text]"/>
      <dgm:spPr>
        <a:solidFill>
          <a:srgbClr val="1B2C57"/>
        </a:solidFill>
        <a:ln>
          <a:solidFill>
            <a:srgbClr val="BF9D62"/>
          </a:solidFill>
        </a:ln>
      </dgm:spPr>
      <dgm:t>
        <a:bodyPr/>
        <a:lstStyle/>
        <a:p>
          <a:r>
            <a:rPr lang="en-US" b="1" dirty="0" err="1">
              <a:solidFill>
                <a:srgbClr val="BF9D62"/>
              </a:solidFill>
              <a:latin typeface="Myriad Pro" panose="020B0503030403020204" charset="0"/>
            </a:rPr>
            <a:t>Dağıtıcı</a:t>
          </a:r>
          <a:endParaRPr lang="en-US" b="1" dirty="0">
            <a:solidFill>
              <a:srgbClr val="BF9D62"/>
            </a:solidFill>
            <a:latin typeface="Myriad Pro" panose="020B0503030403020204" charset="0"/>
          </a:endParaRPr>
        </a:p>
      </dgm:t>
    </dgm:pt>
    <dgm:pt modelId="{A6616616-ED97-4EAC-BDA3-F27D0F4B2741}" type="parTrans" cxnId="{810F1A96-E572-4AB1-B33F-C44385D881FC}">
      <dgm:prSet/>
      <dgm:spPr/>
      <dgm:t>
        <a:bodyPr/>
        <a:lstStyle/>
        <a:p>
          <a:endParaRPr lang="en-US"/>
        </a:p>
      </dgm:t>
    </dgm:pt>
    <dgm:pt modelId="{DB99EECC-536B-49D5-BE0F-BFD0D4D2C8A3}" type="sibTrans" cxnId="{810F1A96-E572-4AB1-B33F-C44385D881FC}">
      <dgm:prSet/>
      <dgm:spPr/>
      <dgm:t>
        <a:bodyPr/>
        <a:lstStyle/>
        <a:p>
          <a:endParaRPr lang="en-US"/>
        </a:p>
      </dgm:t>
    </dgm:pt>
    <dgm:pt modelId="{F3FF1435-A431-4427-85D7-CA049BDD46ED}" type="pres">
      <dgm:prSet presAssocID="{096EF4C8-09AF-4CD4-BC0E-4DE4F03449A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7FE40AD-F78F-4151-9C92-DB3D4F514FB4}" type="pres">
      <dgm:prSet presAssocID="{76A05B2A-8E27-42AB-8480-F07F7E72B7FA}" presName="gear1" presStyleLbl="node1" presStyleIdx="0" presStyleCnt="3" custLinFactNeighborX="-241" custLinFactNeighborY="-120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7EBFC0-8BEB-4E85-BDEE-9D8ADE147A1E}" type="pres">
      <dgm:prSet presAssocID="{76A05B2A-8E27-42AB-8480-F07F7E72B7FA}" presName="gear1srcNode" presStyleLbl="node1" presStyleIdx="0" presStyleCnt="3"/>
      <dgm:spPr/>
      <dgm:t>
        <a:bodyPr/>
        <a:lstStyle/>
        <a:p>
          <a:endParaRPr lang="tr-TR"/>
        </a:p>
      </dgm:t>
    </dgm:pt>
    <dgm:pt modelId="{A86FA3B2-EB71-430C-BAB4-3AAC5A7255E1}" type="pres">
      <dgm:prSet presAssocID="{76A05B2A-8E27-42AB-8480-F07F7E72B7FA}" presName="gear1dstNode" presStyleLbl="node1" presStyleIdx="0" presStyleCnt="3"/>
      <dgm:spPr/>
      <dgm:t>
        <a:bodyPr/>
        <a:lstStyle/>
        <a:p>
          <a:endParaRPr lang="tr-TR"/>
        </a:p>
      </dgm:t>
    </dgm:pt>
    <dgm:pt modelId="{F1809165-B47A-4C37-B700-506554B48D74}" type="pres">
      <dgm:prSet presAssocID="{608418AA-AB5C-45F6-AAEF-3A1E4FD88936}" presName="gear2" presStyleLbl="node1" presStyleIdx="1" presStyleCnt="3" custAng="774134" custLinFactNeighborX="-21403" custLinFactNeighborY="-7889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E3406E-6AB2-4E82-A4C3-0057E9CA6AFE}" type="pres">
      <dgm:prSet presAssocID="{608418AA-AB5C-45F6-AAEF-3A1E4FD88936}" presName="gear2srcNode" presStyleLbl="node1" presStyleIdx="1" presStyleCnt="3"/>
      <dgm:spPr/>
      <dgm:t>
        <a:bodyPr/>
        <a:lstStyle/>
        <a:p>
          <a:endParaRPr lang="tr-TR"/>
        </a:p>
      </dgm:t>
    </dgm:pt>
    <dgm:pt modelId="{DB43593E-008C-411D-8937-17206BCC4D3A}" type="pres">
      <dgm:prSet presAssocID="{608418AA-AB5C-45F6-AAEF-3A1E4FD88936}" presName="gear2dstNode" presStyleLbl="node1" presStyleIdx="1" presStyleCnt="3"/>
      <dgm:spPr/>
      <dgm:t>
        <a:bodyPr/>
        <a:lstStyle/>
        <a:p>
          <a:endParaRPr lang="tr-TR"/>
        </a:p>
      </dgm:t>
    </dgm:pt>
    <dgm:pt modelId="{E128490C-AFFF-43A8-9810-96F060FDDA62}" type="pres">
      <dgm:prSet presAssocID="{8E94D823-C521-44EB-AF91-ACA24DA75A23}" presName="gear3" presStyleLbl="node1" presStyleIdx="2" presStyleCnt="3" custAng="21448552" custLinFactNeighborX="9685" custLinFactNeighborY="14738"/>
      <dgm:spPr/>
      <dgm:t>
        <a:bodyPr/>
        <a:lstStyle/>
        <a:p>
          <a:endParaRPr lang="tr-TR"/>
        </a:p>
      </dgm:t>
    </dgm:pt>
    <dgm:pt modelId="{6E80E371-F31E-4BEA-8FFB-7CEA90CC8414}" type="pres">
      <dgm:prSet presAssocID="{8E94D823-C521-44EB-AF91-ACA24DA75A2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3B2DE3-34DF-42D8-A9E6-951077E727EA}" type="pres">
      <dgm:prSet presAssocID="{8E94D823-C521-44EB-AF91-ACA24DA75A23}" presName="gear3srcNode" presStyleLbl="node1" presStyleIdx="2" presStyleCnt="3"/>
      <dgm:spPr/>
      <dgm:t>
        <a:bodyPr/>
        <a:lstStyle/>
        <a:p>
          <a:endParaRPr lang="tr-TR"/>
        </a:p>
      </dgm:t>
    </dgm:pt>
    <dgm:pt modelId="{1453E185-7534-469D-8F78-7B0A79FBAF9A}" type="pres">
      <dgm:prSet presAssocID="{8E94D823-C521-44EB-AF91-ACA24DA75A23}" presName="gear3dstNode" presStyleLbl="node1" presStyleIdx="2" presStyleCnt="3"/>
      <dgm:spPr/>
      <dgm:t>
        <a:bodyPr/>
        <a:lstStyle/>
        <a:p>
          <a:endParaRPr lang="tr-TR"/>
        </a:p>
      </dgm:t>
    </dgm:pt>
    <dgm:pt modelId="{6F1079C7-AB2B-4A94-963D-142903D5C711}" type="pres">
      <dgm:prSet presAssocID="{8197C32F-563D-42A7-8CA7-8AFF888CF952}" presName="connector1" presStyleLbl="sibTrans2D1" presStyleIdx="0" presStyleCnt="3" custAng="20155786" custScaleX="95110" custScaleY="85245" custLinFactNeighborX="-539" custLinFactNeighborY="-61242"/>
      <dgm:spPr/>
      <dgm:t>
        <a:bodyPr/>
        <a:lstStyle/>
        <a:p>
          <a:endParaRPr lang="tr-TR"/>
        </a:p>
      </dgm:t>
    </dgm:pt>
    <dgm:pt modelId="{CADB9BCF-11D0-4162-818F-270EFF7CF4A6}" type="pres">
      <dgm:prSet presAssocID="{9E5AFF3F-351A-47E5-8275-8196349AD833}" presName="connector2" presStyleLbl="sibTrans2D1" presStyleIdx="1" presStyleCnt="3" custAng="18016332" custLinFactNeighborX="27195" custLinFactNeighborY="1669"/>
      <dgm:spPr/>
      <dgm:t>
        <a:bodyPr/>
        <a:lstStyle/>
        <a:p>
          <a:endParaRPr lang="tr-TR"/>
        </a:p>
      </dgm:t>
    </dgm:pt>
    <dgm:pt modelId="{D502790B-1464-4044-A728-463091CB9FCE}" type="pres">
      <dgm:prSet presAssocID="{DB99EECC-536B-49D5-BE0F-BFD0D4D2C8A3}" presName="connector3" presStyleLbl="sibTrans2D1" presStyleIdx="2" presStyleCnt="3" custAng="3232173" custLinFactX="5731" custLinFactNeighborX="100000" custLinFactNeighborY="93263"/>
      <dgm:spPr/>
      <dgm:t>
        <a:bodyPr/>
        <a:lstStyle/>
        <a:p>
          <a:endParaRPr lang="tr-TR"/>
        </a:p>
      </dgm:t>
    </dgm:pt>
  </dgm:ptLst>
  <dgm:cxnLst>
    <dgm:cxn modelId="{56A27464-5FBD-4C5C-9B97-62FDC21E916E}" type="presOf" srcId="{76A05B2A-8E27-42AB-8480-F07F7E72B7FA}" destId="{1E7EBFC0-8BEB-4E85-BDEE-9D8ADE147A1E}" srcOrd="1" destOrd="0" presId="urn:microsoft.com/office/officeart/2005/8/layout/gear1"/>
    <dgm:cxn modelId="{6D3B41A9-D575-4D8B-B4D8-337F0C419373}" srcId="{096EF4C8-09AF-4CD4-BC0E-4DE4F03449A5}" destId="{608418AA-AB5C-45F6-AAEF-3A1E4FD88936}" srcOrd="1" destOrd="0" parTransId="{F7B9BD8E-A2C9-4250-9BBA-9A09176A2A2E}" sibTransId="{9E5AFF3F-351A-47E5-8275-8196349AD833}"/>
    <dgm:cxn modelId="{3DACF658-2289-470D-92F9-60AD4965E2A2}" type="presOf" srcId="{76A05B2A-8E27-42AB-8480-F07F7E72B7FA}" destId="{F7FE40AD-F78F-4151-9C92-DB3D4F514FB4}" srcOrd="0" destOrd="0" presId="urn:microsoft.com/office/officeart/2005/8/layout/gear1"/>
    <dgm:cxn modelId="{FF20DFB1-0A9B-4D80-9FB6-233959627DBD}" type="presOf" srcId="{8E94D823-C521-44EB-AF91-ACA24DA75A23}" destId="{E128490C-AFFF-43A8-9810-96F060FDDA62}" srcOrd="0" destOrd="0" presId="urn:microsoft.com/office/officeart/2005/8/layout/gear1"/>
    <dgm:cxn modelId="{792CC174-C7C5-4995-9136-1C05BA7ABD7E}" type="presOf" srcId="{8E94D823-C521-44EB-AF91-ACA24DA75A23}" destId="{FA3B2DE3-34DF-42D8-A9E6-951077E727EA}" srcOrd="2" destOrd="0" presId="urn:microsoft.com/office/officeart/2005/8/layout/gear1"/>
    <dgm:cxn modelId="{0EE92B36-EA71-4D3C-A890-B28A83C94A62}" type="presOf" srcId="{096EF4C8-09AF-4CD4-BC0E-4DE4F03449A5}" destId="{F3FF1435-A431-4427-85D7-CA049BDD46ED}" srcOrd="0" destOrd="0" presId="urn:microsoft.com/office/officeart/2005/8/layout/gear1"/>
    <dgm:cxn modelId="{0DE4DC4D-4A7E-4E40-A85B-17C7BFEF179A}" type="presOf" srcId="{9E5AFF3F-351A-47E5-8275-8196349AD833}" destId="{CADB9BCF-11D0-4162-818F-270EFF7CF4A6}" srcOrd="0" destOrd="0" presId="urn:microsoft.com/office/officeart/2005/8/layout/gear1"/>
    <dgm:cxn modelId="{D7CF89EE-2B3A-4DA9-B56F-A14BB86879F2}" type="presOf" srcId="{608418AA-AB5C-45F6-AAEF-3A1E4FD88936}" destId="{F1809165-B47A-4C37-B700-506554B48D74}" srcOrd="0" destOrd="0" presId="urn:microsoft.com/office/officeart/2005/8/layout/gear1"/>
    <dgm:cxn modelId="{20837775-441A-40DF-A6E2-BAC5149E09E4}" srcId="{096EF4C8-09AF-4CD4-BC0E-4DE4F03449A5}" destId="{76A05B2A-8E27-42AB-8480-F07F7E72B7FA}" srcOrd="0" destOrd="0" parTransId="{AF18B5F5-2CAD-4107-91E3-E95EC57A5DB0}" sibTransId="{8197C32F-563D-42A7-8CA7-8AFF888CF952}"/>
    <dgm:cxn modelId="{6F35B00F-6DB6-432B-98CA-A25CE0DB593A}" type="presOf" srcId="{608418AA-AB5C-45F6-AAEF-3A1E4FD88936}" destId="{DB43593E-008C-411D-8937-17206BCC4D3A}" srcOrd="2" destOrd="0" presId="urn:microsoft.com/office/officeart/2005/8/layout/gear1"/>
    <dgm:cxn modelId="{0A607D5F-C09E-4066-9CFE-F3FD10DDE434}" type="presOf" srcId="{8E94D823-C521-44EB-AF91-ACA24DA75A23}" destId="{6E80E371-F31E-4BEA-8FFB-7CEA90CC8414}" srcOrd="1" destOrd="0" presId="urn:microsoft.com/office/officeart/2005/8/layout/gear1"/>
    <dgm:cxn modelId="{AC0F8563-D5E1-4147-81BE-A36266FCE035}" type="presOf" srcId="{DB99EECC-536B-49D5-BE0F-BFD0D4D2C8A3}" destId="{D502790B-1464-4044-A728-463091CB9FCE}" srcOrd="0" destOrd="0" presId="urn:microsoft.com/office/officeart/2005/8/layout/gear1"/>
    <dgm:cxn modelId="{B2270E9E-6F9C-4C98-B17A-FA0DC99AD752}" type="presOf" srcId="{8E94D823-C521-44EB-AF91-ACA24DA75A23}" destId="{1453E185-7534-469D-8F78-7B0A79FBAF9A}" srcOrd="3" destOrd="0" presId="urn:microsoft.com/office/officeart/2005/8/layout/gear1"/>
    <dgm:cxn modelId="{85B01222-EF4F-472D-B40E-BA5D78B3D8E2}" type="presOf" srcId="{76A05B2A-8E27-42AB-8480-F07F7E72B7FA}" destId="{A86FA3B2-EB71-430C-BAB4-3AAC5A7255E1}" srcOrd="2" destOrd="0" presId="urn:microsoft.com/office/officeart/2005/8/layout/gear1"/>
    <dgm:cxn modelId="{810F1A96-E572-4AB1-B33F-C44385D881FC}" srcId="{096EF4C8-09AF-4CD4-BC0E-4DE4F03449A5}" destId="{8E94D823-C521-44EB-AF91-ACA24DA75A23}" srcOrd="2" destOrd="0" parTransId="{A6616616-ED97-4EAC-BDA3-F27D0F4B2741}" sibTransId="{DB99EECC-536B-49D5-BE0F-BFD0D4D2C8A3}"/>
    <dgm:cxn modelId="{38873359-36E9-445F-A8EB-75E571727C6D}" type="presOf" srcId="{608418AA-AB5C-45F6-AAEF-3A1E4FD88936}" destId="{BDE3406E-6AB2-4E82-A4C3-0057E9CA6AFE}" srcOrd="1" destOrd="0" presId="urn:microsoft.com/office/officeart/2005/8/layout/gear1"/>
    <dgm:cxn modelId="{1B8B86E3-2C70-4F6B-859B-51CEE96CA46C}" type="presOf" srcId="{8197C32F-563D-42A7-8CA7-8AFF888CF952}" destId="{6F1079C7-AB2B-4A94-963D-142903D5C711}" srcOrd="0" destOrd="0" presId="urn:microsoft.com/office/officeart/2005/8/layout/gear1"/>
    <dgm:cxn modelId="{91F7520B-669E-4B47-A6E4-C2FD1212AEC6}" type="presParOf" srcId="{F3FF1435-A431-4427-85D7-CA049BDD46ED}" destId="{F7FE40AD-F78F-4151-9C92-DB3D4F514FB4}" srcOrd="0" destOrd="0" presId="urn:microsoft.com/office/officeart/2005/8/layout/gear1"/>
    <dgm:cxn modelId="{478F79D8-CB00-4CF2-8D93-B58B077EA6C7}" type="presParOf" srcId="{F3FF1435-A431-4427-85D7-CA049BDD46ED}" destId="{1E7EBFC0-8BEB-4E85-BDEE-9D8ADE147A1E}" srcOrd="1" destOrd="0" presId="urn:microsoft.com/office/officeart/2005/8/layout/gear1"/>
    <dgm:cxn modelId="{28810E23-A38F-4818-A078-6D21CD506467}" type="presParOf" srcId="{F3FF1435-A431-4427-85D7-CA049BDD46ED}" destId="{A86FA3B2-EB71-430C-BAB4-3AAC5A7255E1}" srcOrd="2" destOrd="0" presId="urn:microsoft.com/office/officeart/2005/8/layout/gear1"/>
    <dgm:cxn modelId="{F0C190DE-261E-47A1-A771-03B46D8F70C3}" type="presParOf" srcId="{F3FF1435-A431-4427-85D7-CA049BDD46ED}" destId="{F1809165-B47A-4C37-B700-506554B48D74}" srcOrd="3" destOrd="0" presId="urn:microsoft.com/office/officeart/2005/8/layout/gear1"/>
    <dgm:cxn modelId="{E359BA33-BAD6-44B3-85D3-F07FAB3C18ED}" type="presParOf" srcId="{F3FF1435-A431-4427-85D7-CA049BDD46ED}" destId="{BDE3406E-6AB2-4E82-A4C3-0057E9CA6AFE}" srcOrd="4" destOrd="0" presId="urn:microsoft.com/office/officeart/2005/8/layout/gear1"/>
    <dgm:cxn modelId="{3A376739-ACFB-4416-A9DE-1DDCA2EAC1DB}" type="presParOf" srcId="{F3FF1435-A431-4427-85D7-CA049BDD46ED}" destId="{DB43593E-008C-411D-8937-17206BCC4D3A}" srcOrd="5" destOrd="0" presId="urn:microsoft.com/office/officeart/2005/8/layout/gear1"/>
    <dgm:cxn modelId="{1BE08C7A-F865-4C31-9DF2-F08C45420E93}" type="presParOf" srcId="{F3FF1435-A431-4427-85D7-CA049BDD46ED}" destId="{E128490C-AFFF-43A8-9810-96F060FDDA62}" srcOrd="6" destOrd="0" presId="urn:microsoft.com/office/officeart/2005/8/layout/gear1"/>
    <dgm:cxn modelId="{3F36C4C6-DF56-430E-9BCB-ABCB07123FB6}" type="presParOf" srcId="{F3FF1435-A431-4427-85D7-CA049BDD46ED}" destId="{6E80E371-F31E-4BEA-8FFB-7CEA90CC8414}" srcOrd="7" destOrd="0" presId="urn:microsoft.com/office/officeart/2005/8/layout/gear1"/>
    <dgm:cxn modelId="{945EA11B-C51E-497E-A294-8B946D7BB70E}" type="presParOf" srcId="{F3FF1435-A431-4427-85D7-CA049BDD46ED}" destId="{FA3B2DE3-34DF-42D8-A9E6-951077E727EA}" srcOrd="8" destOrd="0" presId="urn:microsoft.com/office/officeart/2005/8/layout/gear1"/>
    <dgm:cxn modelId="{C5A6671B-3D33-44D9-89DE-D4C7EB8F58BE}" type="presParOf" srcId="{F3FF1435-A431-4427-85D7-CA049BDD46ED}" destId="{1453E185-7534-469D-8F78-7B0A79FBAF9A}" srcOrd="9" destOrd="0" presId="urn:microsoft.com/office/officeart/2005/8/layout/gear1"/>
    <dgm:cxn modelId="{6A4D5A70-B73B-41F7-A2FC-C97E9ECF7005}" type="presParOf" srcId="{F3FF1435-A431-4427-85D7-CA049BDD46ED}" destId="{6F1079C7-AB2B-4A94-963D-142903D5C711}" srcOrd="10" destOrd="0" presId="urn:microsoft.com/office/officeart/2005/8/layout/gear1"/>
    <dgm:cxn modelId="{F07F5D27-429C-4E89-9D44-B8ED30E9F05C}" type="presParOf" srcId="{F3FF1435-A431-4427-85D7-CA049BDD46ED}" destId="{CADB9BCF-11D0-4162-818F-270EFF7CF4A6}" srcOrd="11" destOrd="0" presId="urn:microsoft.com/office/officeart/2005/8/layout/gear1"/>
    <dgm:cxn modelId="{0A59F724-7F10-494B-B34A-CDB6DAEEAC92}" type="presParOf" srcId="{F3FF1435-A431-4427-85D7-CA049BDD46ED}" destId="{D502790B-1464-4044-A728-463091CB9FCE}" srcOrd="12" destOrd="0" presId="urn:microsoft.com/office/officeart/2005/8/layout/gear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6FA11D-D119-4EBB-97F3-10A520DB9DE4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2E219A-4F48-4096-BBD2-C39B24AB5CDF}">
      <dgm:prSet phldrT="[Text]" custT="1"/>
      <dgm:spPr>
        <a:solidFill>
          <a:srgbClr val="1B2C57"/>
        </a:solidFill>
        <a:ln>
          <a:solidFill>
            <a:srgbClr val="BF9D62"/>
          </a:solidFill>
        </a:ln>
      </dgm:spPr>
      <dgm:t>
        <a:bodyPr/>
        <a:lstStyle/>
        <a:p>
          <a:r>
            <a:rPr lang="en-US" sz="1800" b="1" dirty="0" err="1">
              <a:solidFill>
                <a:srgbClr val="BF9D62"/>
              </a:solidFill>
              <a:latin typeface="Myriad Pro" panose="020B0503030403020204" charset="0"/>
            </a:rPr>
            <a:t>Tedarik</a:t>
          </a:r>
          <a:r>
            <a:rPr lang="en-US" sz="1800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dirty="0" err="1">
              <a:solidFill>
                <a:srgbClr val="BF9D62"/>
              </a:solidFill>
              <a:latin typeface="Myriad Pro" panose="020B0503030403020204" charset="0"/>
            </a:rPr>
            <a:t>zincirinde</a:t>
          </a:r>
          <a:r>
            <a:rPr lang="en-US" sz="1800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dirty="0" err="1">
              <a:solidFill>
                <a:srgbClr val="BF9D62"/>
              </a:solidFill>
              <a:latin typeface="Myriad Pro" panose="020B0503030403020204" charset="0"/>
            </a:rPr>
            <a:t>ürünün</a:t>
          </a:r>
          <a:r>
            <a:rPr lang="en-US" sz="1800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dirty="0" err="1">
              <a:solidFill>
                <a:srgbClr val="BF9D62"/>
              </a:solidFill>
              <a:latin typeface="Myriad Pro" panose="020B0503030403020204" charset="0"/>
            </a:rPr>
            <a:t>takibini</a:t>
          </a:r>
          <a:r>
            <a:rPr lang="en-US" sz="1800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dirty="0" err="1">
              <a:solidFill>
                <a:srgbClr val="BF9D62"/>
              </a:solidFill>
              <a:latin typeface="Myriad Pro" panose="020B0503030403020204" charset="0"/>
            </a:rPr>
            <a:t>kolaylaştıracak</a:t>
          </a:r>
          <a:r>
            <a:rPr lang="en-US" sz="1800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u="sng" dirty="0" err="1">
              <a:solidFill>
                <a:srgbClr val="BF9D62"/>
              </a:solidFill>
              <a:latin typeface="Myriad Pro" panose="020B0503030403020204" charset="0"/>
            </a:rPr>
            <a:t>bilgilerin</a:t>
          </a:r>
          <a:r>
            <a:rPr lang="en-US" sz="1800" b="1" u="sng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u="sng" dirty="0" err="1">
              <a:solidFill>
                <a:srgbClr val="BF9D62"/>
              </a:solidFill>
              <a:latin typeface="Myriad Pro" panose="020B0503030403020204" charset="0"/>
            </a:rPr>
            <a:t>kaydının</a:t>
          </a:r>
          <a:r>
            <a:rPr lang="en-US" sz="1800" b="1" u="sng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u="sng" dirty="0" err="1">
              <a:solidFill>
                <a:srgbClr val="BF9D62"/>
              </a:solidFill>
              <a:latin typeface="Myriad Pro" panose="020B0503030403020204" charset="0"/>
            </a:rPr>
            <a:t>tutulması</a:t>
          </a:r>
          <a:r>
            <a:rPr lang="en-US" sz="1800" b="1" u="sng" dirty="0">
              <a:solidFill>
                <a:srgbClr val="BF9D62"/>
              </a:solidFill>
              <a:latin typeface="Myriad Pro" panose="020B0503030403020204" charset="0"/>
            </a:rPr>
            <a:t> </a:t>
          </a:r>
        </a:p>
        <a:p>
          <a:r>
            <a:rPr lang="en-US" sz="1800" b="1" dirty="0" err="1">
              <a:solidFill>
                <a:srgbClr val="BF9D62"/>
              </a:solidFill>
              <a:latin typeface="Myriad Pro" panose="020B0503030403020204" charset="0"/>
            </a:rPr>
            <a:t>ve</a:t>
          </a:r>
          <a:r>
            <a:rPr lang="en-US" sz="1800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u="sng" dirty="0">
              <a:solidFill>
                <a:srgbClr val="BF9D62"/>
              </a:solidFill>
              <a:latin typeface="Myriad Pro" panose="020B0503030403020204" charset="0"/>
            </a:rPr>
            <a:t>10 </a:t>
          </a:r>
          <a:r>
            <a:rPr lang="en-US" sz="1800" b="1" u="sng" dirty="0" err="1">
              <a:solidFill>
                <a:srgbClr val="BF9D62"/>
              </a:solidFill>
              <a:latin typeface="Myriad Pro" panose="020B0503030403020204" charset="0"/>
            </a:rPr>
            <a:t>yıl</a:t>
          </a:r>
          <a:r>
            <a:rPr lang="en-US" sz="1800" b="1" u="sng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dirty="0" err="1">
              <a:solidFill>
                <a:srgbClr val="BF9D62"/>
              </a:solidFill>
              <a:latin typeface="Myriad Pro" panose="020B0503030403020204" charset="0"/>
            </a:rPr>
            <a:t>muhafaza</a:t>
          </a:r>
          <a:r>
            <a:rPr lang="en-US" sz="1800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dirty="0" err="1">
              <a:solidFill>
                <a:srgbClr val="BF9D62"/>
              </a:solidFill>
              <a:latin typeface="Myriad Pro" panose="020B0503030403020204" charset="0"/>
            </a:rPr>
            <a:t>edilmesi</a:t>
          </a:r>
          <a:r>
            <a:rPr lang="en-US" sz="1800" b="1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dirty="0" err="1">
              <a:solidFill>
                <a:srgbClr val="BF9D62"/>
              </a:solidFill>
              <a:latin typeface="Myriad Pro" panose="020B0503030403020204" charset="0"/>
            </a:rPr>
            <a:t>gerekmektedir</a:t>
          </a:r>
          <a:r>
            <a:rPr lang="en-US" sz="1800" b="1" dirty="0">
              <a:solidFill>
                <a:srgbClr val="BF9D62"/>
              </a:solidFill>
              <a:latin typeface="Myriad Pro" panose="020B0503030403020204" charset="0"/>
            </a:rPr>
            <a:t>.</a:t>
          </a:r>
        </a:p>
      </dgm:t>
    </dgm:pt>
    <dgm:pt modelId="{4D7C6892-809B-451B-A946-DA37D8AB3DBA}" type="sibTrans" cxnId="{56AFE22B-17E6-4348-B1BE-EA1959651C10}">
      <dgm:prSet/>
      <dgm:spPr/>
      <dgm:t>
        <a:bodyPr/>
        <a:lstStyle/>
        <a:p>
          <a:endParaRPr lang="en-US"/>
        </a:p>
      </dgm:t>
    </dgm:pt>
    <dgm:pt modelId="{1163E1D7-A479-47EA-9202-27615ADC518F}" type="parTrans" cxnId="{56AFE22B-17E6-4348-B1BE-EA1959651C10}">
      <dgm:prSet/>
      <dgm:spPr/>
      <dgm:t>
        <a:bodyPr/>
        <a:lstStyle/>
        <a:p>
          <a:endParaRPr lang="en-US"/>
        </a:p>
      </dgm:t>
    </dgm:pt>
    <dgm:pt modelId="{39585324-BAB3-49E3-A523-CFCAE0769648}" type="pres">
      <dgm:prSet presAssocID="{ED6FA11D-D119-4EBB-97F3-10A520DB9DE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5FD4406-8F8C-4F44-986C-EE6FC523526E}" type="pres">
      <dgm:prSet presAssocID="{852E219A-4F48-4096-BBD2-C39B24AB5CDF}" presName="vertOne" presStyleCnt="0"/>
      <dgm:spPr/>
    </dgm:pt>
    <dgm:pt modelId="{85E19E00-4EAF-456F-979A-D5B764A2EDC0}" type="pres">
      <dgm:prSet presAssocID="{852E219A-4F48-4096-BBD2-C39B24AB5CDF}" presName="txOne" presStyleLbl="node0" presStyleIdx="0" presStyleCnt="1" custLinFactNeighborX="-1687" custLinFactNeighborY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69B639F-D7F1-4BF9-B4A0-CC85BD6622FF}" type="pres">
      <dgm:prSet presAssocID="{852E219A-4F48-4096-BBD2-C39B24AB5CDF}" presName="horzOne" presStyleCnt="0"/>
      <dgm:spPr/>
    </dgm:pt>
  </dgm:ptLst>
  <dgm:cxnLst>
    <dgm:cxn modelId="{5988487A-AF06-4A9D-9668-484B536FDE7E}" type="presOf" srcId="{852E219A-4F48-4096-BBD2-C39B24AB5CDF}" destId="{85E19E00-4EAF-456F-979A-D5B764A2EDC0}" srcOrd="0" destOrd="0" presId="urn:microsoft.com/office/officeart/2005/8/layout/hierarchy4"/>
    <dgm:cxn modelId="{56AFE22B-17E6-4348-B1BE-EA1959651C10}" srcId="{ED6FA11D-D119-4EBB-97F3-10A520DB9DE4}" destId="{852E219A-4F48-4096-BBD2-C39B24AB5CDF}" srcOrd="0" destOrd="0" parTransId="{1163E1D7-A479-47EA-9202-27615ADC518F}" sibTransId="{4D7C6892-809B-451B-A946-DA37D8AB3DBA}"/>
    <dgm:cxn modelId="{02A38522-CC72-45E6-9B19-E646A3F70D21}" type="presOf" srcId="{ED6FA11D-D119-4EBB-97F3-10A520DB9DE4}" destId="{39585324-BAB3-49E3-A523-CFCAE0769648}" srcOrd="0" destOrd="0" presId="urn:microsoft.com/office/officeart/2005/8/layout/hierarchy4"/>
    <dgm:cxn modelId="{66109BBD-E3F1-43DE-A483-86128A22A4F9}" type="presParOf" srcId="{39585324-BAB3-49E3-A523-CFCAE0769648}" destId="{C5FD4406-8F8C-4F44-986C-EE6FC523526E}" srcOrd="0" destOrd="0" presId="urn:microsoft.com/office/officeart/2005/8/layout/hierarchy4"/>
    <dgm:cxn modelId="{27FD5C31-0CA5-4B05-83AB-7EA8EA403BFD}" type="presParOf" srcId="{C5FD4406-8F8C-4F44-986C-EE6FC523526E}" destId="{85E19E00-4EAF-456F-979A-D5B764A2EDC0}" srcOrd="0" destOrd="0" presId="urn:microsoft.com/office/officeart/2005/8/layout/hierarchy4"/>
    <dgm:cxn modelId="{FB506BEF-EDF6-46FD-99DA-59D45E4A3EF0}" type="presParOf" srcId="{C5FD4406-8F8C-4F44-986C-EE6FC523526E}" destId="{869B639F-D7F1-4BF9-B4A0-CC85BD6622F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10F0E5-6DA4-4EC3-AB11-09231AE449A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ACFFFC-1F02-4DA9-9367-EBDF71D28EB5}">
      <dgm:prSet phldrT="[Text]" custT="1"/>
      <dgm:spPr>
        <a:solidFill>
          <a:srgbClr val="1B2C57"/>
        </a:solidFill>
        <a:ln>
          <a:solidFill>
            <a:srgbClr val="BF9D62"/>
          </a:solidFill>
        </a:ln>
      </dgm:spPr>
      <dgm:t>
        <a:bodyPr/>
        <a:lstStyle/>
        <a:p>
          <a:r>
            <a:rPr lang="en-US" sz="2400" dirty="0" err="1">
              <a:solidFill>
                <a:srgbClr val="BF9D62"/>
              </a:solidFill>
              <a:latin typeface="Myriad Pro" panose="020B0503030403020204" charset="0"/>
            </a:rPr>
            <a:t>Güvensiz</a:t>
          </a:r>
          <a:r>
            <a:rPr lang="en-US" sz="24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2400" dirty="0" err="1">
              <a:solidFill>
                <a:srgbClr val="BF9D62"/>
              </a:solidFill>
              <a:latin typeface="Myriad Pro" panose="020B0503030403020204" charset="0"/>
            </a:rPr>
            <a:t>ürün</a:t>
          </a:r>
          <a:r>
            <a:rPr lang="en-US" sz="24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2400" dirty="0" err="1">
              <a:solidFill>
                <a:srgbClr val="BF9D62"/>
              </a:solidFill>
              <a:latin typeface="Myriad Pro" panose="020B0503030403020204" charset="0"/>
            </a:rPr>
            <a:t>arzı</a:t>
          </a:r>
          <a:endParaRPr lang="en-US" sz="2400" dirty="0">
            <a:solidFill>
              <a:srgbClr val="BF9D62"/>
            </a:solidFill>
            <a:latin typeface="Myriad Pro" panose="020B0503030403020204" charset="0"/>
          </a:endParaRPr>
        </a:p>
      </dgm:t>
    </dgm:pt>
    <dgm:pt modelId="{72AAC6F4-1C60-4348-81F0-21C877E51544}" type="parTrans" cxnId="{217D6993-BAF7-4E92-ADD8-EAC4EE44D9E1}">
      <dgm:prSet/>
      <dgm:spPr/>
      <dgm:t>
        <a:bodyPr/>
        <a:lstStyle/>
        <a:p>
          <a:endParaRPr lang="en-US"/>
        </a:p>
      </dgm:t>
    </dgm:pt>
    <dgm:pt modelId="{4128AEE9-CB21-41DF-8E42-D3F37CD402DA}" type="sibTrans" cxnId="{217D6993-BAF7-4E92-ADD8-EAC4EE44D9E1}">
      <dgm:prSet/>
      <dgm:spPr/>
      <dgm:t>
        <a:bodyPr/>
        <a:lstStyle/>
        <a:p>
          <a:endParaRPr lang="en-US"/>
        </a:p>
      </dgm:t>
    </dgm:pt>
    <dgm:pt modelId="{51E4FDB8-A3FA-4A4B-8CDC-39F3CFE1CACD}">
      <dgm:prSet phldrT="[Text]" custT="1"/>
      <dgm:spPr>
        <a:solidFill>
          <a:srgbClr val="1B2C57"/>
        </a:solidFill>
        <a:ln>
          <a:solidFill>
            <a:srgbClr val="BF9D62"/>
          </a:solidFill>
        </a:ln>
      </dgm:spPr>
      <dgm:t>
        <a:bodyPr/>
        <a:lstStyle/>
        <a:p>
          <a:r>
            <a:rPr lang="en-US" sz="2400" dirty="0" err="1">
              <a:solidFill>
                <a:srgbClr val="BF9D62"/>
              </a:solidFill>
              <a:latin typeface="Myriad Pro" panose="020B0503030403020204" charset="0"/>
            </a:rPr>
            <a:t>Uygunsuz</a:t>
          </a:r>
          <a:r>
            <a:rPr lang="en-US" sz="24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2400" dirty="0" err="1">
              <a:solidFill>
                <a:srgbClr val="BF9D62"/>
              </a:solidFill>
              <a:latin typeface="Myriad Pro" panose="020B0503030403020204" charset="0"/>
            </a:rPr>
            <a:t>ürün</a:t>
          </a:r>
          <a:r>
            <a:rPr lang="en-US" sz="24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2400" dirty="0" err="1">
              <a:solidFill>
                <a:srgbClr val="BF9D62"/>
              </a:solidFill>
              <a:latin typeface="Myriad Pro" panose="020B0503030403020204" charset="0"/>
            </a:rPr>
            <a:t>arzı</a:t>
          </a:r>
          <a:endParaRPr lang="en-US" sz="2400" dirty="0">
            <a:solidFill>
              <a:srgbClr val="BF9D62"/>
            </a:solidFill>
            <a:latin typeface="Myriad Pro" panose="020B0503030403020204" charset="0"/>
          </a:endParaRPr>
        </a:p>
      </dgm:t>
    </dgm:pt>
    <dgm:pt modelId="{66AF7129-5629-4ACC-9E1A-BE044610148E}" type="parTrans" cxnId="{64E10D74-4C33-41B6-A83B-8E457CFC3AFF}">
      <dgm:prSet/>
      <dgm:spPr/>
      <dgm:t>
        <a:bodyPr/>
        <a:lstStyle/>
        <a:p>
          <a:endParaRPr lang="en-US"/>
        </a:p>
      </dgm:t>
    </dgm:pt>
    <dgm:pt modelId="{53C363C8-5A1E-4D41-B94F-07B614CAFA3A}" type="sibTrans" cxnId="{64E10D74-4C33-41B6-A83B-8E457CFC3AFF}">
      <dgm:prSet/>
      <dgm:spPr/>
      <dgm:t>
        <a:bodyPr/>
        <a:lstStyle/>
        <a:p>
          <a:endParaRPr lang="en-US"/>
        </a:p>
      </dgm:t>
    </dgm:pt>
    <dgm:pt modelId="{9AB4B0F5-3774-4D15-8000-9E81328E502E}">
      <dgm:prSet phldrT="[Text]" custT="1"/>
      <dgm:spPr/>
      <dgm:t>
        <a:bodyPr anchor="ctr"/>
        <a:lstStyle/>
        <a:p>
          <a:r>
            <a:rPr lang="en-US" sz="2000" dirty="0" smtClean="0">
              <a:solidFill>
                <a:srgbClr val="1B2C57"/>
              </a:solidFill>
            </a:rPr>
            <a:t>20.000 - 200.000 TL</a:t>
          </a:r>
          <a:endParaRPr lang="en-US" sz="2000" dirty="0"/>
        </a:p>
      </dgm:t>
    </dgm:pt>
    <dgm:pt modelId="{52C26F6A-DAA7-48D4-BF53-C8AA64F359CC}" type="parTrans" cxnId="{C2DB429B-9F08-4336-B6D4-7BC22A8E6885}">
      <dgm:prSet/>
      <dgm:spPr/>
      <dgm:t>
        <a:bodyPr/>
        <a:lstStyle/>
        <a:p>
          <a:endParaRPr lang="en-US"/>
        </a:p>
      </dgm:t>
    </dgm:pt>
    <dgm:pt modelId="{69115BBF-5870-4C83-B8C1-A2CA8EB156CE}" type="sibTrans" cxnId="{C2DB429B-9F08-4336-B6D4-7BC22A8E6885}">
      <dgm:prSet/>
      <dgm:spPr/>
      <dgm:t>
        <a:bodyPr/>
        <a:lstStyle/>
        <a:p>
          <a:endParaRPr lang="en-US"/>
        </a:p>
      </dgm:t>
    </dgm:pt>
    <dgm:pt modelId="{4B5131AD-DEF7-4D5A-BF5D-8DE9B1E62817}">
      <dgm:prSet phldrT="[Text]" custT="1"/>
      <dgm:spPr/>
      <dgm:t>
        <a:bodyPr anchor="ctr"/>
        <a:lstStyle/>
        <a:p>
          <a:r>
            <a:rPr lang="en-US" sz="2000" dirty="0" smtClean="0">
              <a:solidFill>
                <a:srgbClr val="1B2C57"/>
              </a:solidFill>
            </a:rPr>
            <a:t>50.000 - 500.000 TL</a:t>
          </a:r>
          <a:endParaRPr lang="en-US" sz="2000" dirty="0"/>
        </a:p>
      </dgm:t>
    </dgm:pt>
    <dgm:pt modelId="{7476E482-F6F7-4486-ABCF-AD87051D20E6}" type="parTrans" cxnId="{1DCF3AD0-8658-41FF-A503-3E1FF54100FA}">
      <dgm:prSet/>
      <dgm:spPr/>
      <dgm:t>
        <a:bodyPr/>
        <a:lstStyle/>
        <a:p>
          <a:endParaRPr lang="tr-TR"/>
        </a:p>
      </dgm:t>
    </dgm:pt>
    <dgm:pt modelId="{8FF48A1F-967E-4BA3-BB7F-1BC30959CAE7}" type="sibTrans" cxnId="{1DCF3AD0-8658-41FF-A503-3E1FF54100FA}">
      <dgm:prSet/>
      <dgm:spPr/>
      <dgm:t>
        <a:bodyPr/>
        <a:lstStyle/>
        <a:p>
          <a:endParaRPr lang="tr-TR"/>
        </a:p>
      </dgm:t>
    </dgm:pt>
    <dgm:pt modelId="{3C683E25-5321-4849-B15E-C326073B12A3}" type="pres">
      <dgm:prSet presAssocID="{FE10F0E5-6DA4-4EC3-AB11-09231AE449A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8538B43-E890-463C-8CB8-FD964060D7CA}" type="pres">
      <dgm:prSet presAssocID="{0EACFFFC-1F02-4DA9-9367-EBDF71D28EB5}" presName="linNode" presStyleCnt="0"/>
      <dgm:spPr/>
    </dgm:pt>
    <dgm:pt modelId="{3062848A-9B35-4A60-B9C2-BE77BBBAA3E2}" type="pres">
      <dgm:prSet presAssocID="{0EACFFFC-1F02-4DA9-9367-EBDF71D28EB5}" presName="parentShp" presStyleLbl="node1" presStyleIdx="0" presStyleCnt="2" custScaleY="1224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40A12B-93E8-45D0-AC38-3F80FEAE98E6}" type="pres">
      <dgm:prSet presAssocID="{0EACFFFC-1F02-4DA9-9367-EBDF71D28EB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6F6A6D-A79F-420F-8AB0-641E779D739C}" type="pres">
      <dgm:prSet presAssocID="{4128AEE9-CB21-41DF-8E42-D3F37CD402DA}" presName="spacing" presStyleCnt="0"/>
      <dgm:spPr/>
    </dgm:pt>
    <dgm:pt modelId="{7546C81D-E92B-4CE1-9F56-48D964A206D6}" type="pres">
      <dgm:prSet presAssocID="{51E4FDB8-A3FA-4A4B-8CDC-39F3CFE1CACD}" presName="linNode" presStyleCnt="0"/>
      <dgm:spPr/>
    </dgm:pt>
    <dgm:pt modelId="{E8A54035-C2C7-4F08-9A90-98FF671C68DC}" type="pres">
      <dgm:prSet presAssocID="{51E4FDB8-A3FA-4A4B-8CDC-39F3CFE1CACD}" presName="parentShp" presStyleLbl="node1" presStyleIdx="1" presStyleCnt="2" custScaleX="110498" custScaleY="12645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465C06-1532-4CE3-8AE5-43C2122E557B}" type="pres">
      <dgm:prSet presAssocID="{51E4FDB8-A3FA-4A4B-8CDC-39F3CFE1CACD}" presName="childShp" presStyleLbl="bgAccFollowNode1" presStyleIdx="1" presStyleCnt="2" custScaleX="1112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9A04B3B-FCFE-47C3-AB65-05F7F1F908C5}" type="presOf" srcId="{4B5131AD-DEF7-4D5A-BF5D-8DE9B1E62817}" destId="{FF40A12B-93E8-45D0-AC38-3F80FEAE98E6}" srcOrd="0" destOrd="0" presId="urn:microsoft.com/office/officeart/2005/8/layout/vList6"/>
    <dgm:cxn modelId="{B78953D2-B275-480A-85BD-43818E84FF45}" type="presOf" srcId="{FE10F0E5-6DA4-4EC3-AB11-09231AE449A2}" destId="{3C683E25-5321-4849-B15E-C326073B12A3}" srcOrd="0" destOrd="0" presId="urn:microsoft.com/office/officeart/2005/8/layout/vList6"/>
    <dgm:cxn modelId="{217D6993-BAF7-4E92-ADD8-EAC4EE44D9E1}" srcId="{FE10F0E5-6DA4-4EC3-AB11-09231AE449A2}" destId="{0EACFFFC-1F02-4DA9-9367-EBDF71D28EB5}" srcOrd="0" destOrd="0" parTransId="{72AAC6F4-1C60-4348-81F0-21C877E51544}" sibTransId="{4128AEE9-CB21-41DF-8E42-D3F37CD402DA}"/>
    <dgm:cxn modelId="{6FE81BA2-B6DA-4FBF-BFDC-33E623B0917A}" type="presOf" srcId="{0EACFFFC-1F02-4DA9-9367-EBDF71D28EB5}" destId="{3062848A-9B35-4A60-B9C2-BE77BBBAA3E2}" srcOrd="0" destOrd="0" presId="urn:microsoft.com/office/officeart/2005/8/layout/vList6"/>
    <dgm:cxn modelId="{C2DB429B-9F08-4336-B6D4-7BC22A8E6885}" srcId="{51E4FDB8-A3FA-4A4B-8CDC-39F3CFE1CACD}" destId="{9AB4B0F5-3774-4D15-8000-9E81328E502E}" srcOrd="0" destOrd="0" parTransId="{52C26F6A-DAA7-48D4-BF53-C8AA64F359CC}" sibTransId="{69115BBF-5870-4C83-B8C1-A2CA8EB156CE}"/>
    <dgm:cxn modelId="{1DCF3AD0-8658-41FF-A503-3E1FF54100FA}" srcId="{0EACFFFC-1F02-4DA9-9367-EBDF71D28EB5}" destId="{4B5131AD-DEF7-4D5A-BF5D-8DE9B1E62817}" srcOrd="0" destOrd="0" parTransId="{7476E482-F6F7-4486-ABCF-AD87051D20E6}" sibTransId="{8FF48A1F-967E-4BA3-BB7F-1BC30959CAE7}"/>
    <dgm:cxn modelId="{AF832E38-370A-4346-B344-91E999CD6798}" type="presOf" srcId="{51E4FDB8-A3FA-4A4B-8CDC-39F3CFE1CACD}" destId="{E8A54035-C2C7-4F08-9A90-98FF671C68DC}" srcOrd="0" destOrd="0" presId="urn:microsoft.com/office/officeart/2005/8/layout/vList6"/>
    <dgm:cxn modelId="{64E10D74-4C33-41B6-A83B-8E457CFC3AFF}" srcId="{FE10F0E5-6DA4-4EC3-AB11-09231AE449A2}" destId="{51E4FDB8-A3FA-4A4B-8CDC-39F3CFE1CACD}" srcOrd="1" destOrd="0" parTransId="{66AF7129-5629-4ACC-9E1A-BE044610148E}" sibTransId="{53C363C8-5A1E-4D41-B94F-07B614CAFA3A}"/>
    <dgm:cxn modelId="{4F23721A-2832-4E38-8712-FEA072FBB18A}" type="presOf" srcId="{9AB4B0F5-3774-4D15-8000-9E81328E502E}" destId="{A8465C06-1532-4CE3-8AE5-43C2122E557B}" srcOrd="0" destOrd="0" presId="urn:microsoft.com/office/officeart/2005/8/layout/vList6"/>
    <dgm:cxn modelId="{3650508B-1F8E-4347-82CA-A55973DB59D7}" type="presParOf" srcId="{3C683E25-5321-4849-B15E-C326073B12A3}" destId="{58538B43-E890-463C-8CB8-FD964060D7CA}" srcOrd="0" destOrd="0" presId="urn:microsoft.com/office/officeart/2005/8/layout/vList6"/>
    <dgm:cxn modelId="{401F95AB-A560-4875-A146-D64EE4FD3CDE}" type="presParOf" srcId="{58538B43-E890-463C-8CB8-FD964060D7CA}" destId="{3062848A-9B35-4A60-B9C2-BE77BBBAA3E2}" srcOrd="0" destOrd="0" presId="urn:microsoft.com/office/officeart/2005/8/layout/vList6"/>
    <dgm:cxn modelId="{578FA9B7-9CED-4F98-94CB-9929AAA9FC90}" type="presParOf" srcId="{58538B43-E890-463C-8CB8-FD964060D7CA}" destId="{FF40A12B-93E8-45D0-AC38-3F80FEAE98E6}" srcOrd="1" destOrd="0" presId="urn:microsoft.com/office/officeart/2005/8/layout/vList6"/>
    <dgm:cxn modelId="{E7A77A06-FDFF-48F3-8686-D1D78E12E3E3}" type="presParOf" srcId="{3C683E25-5321-4849-B15E-C326073B12A3}" destId="{5B6F6A6D-A79F-420F-8AB0-641E779D739C}" srcOrd="1" destOrd="0" presId="urn:microsoft.com/office/officeart/2005/8/layout/vList6"/>
    <dgm:cxn modelId="{1494EC7E-C807-445D-8549-2511D8BE47A6}" type="presParOf" srcId="{3C683E25-5321-4849-B15E-C326073B12A3}" destId="{7546C81D-E92B-4CE1-9F56-48D964A206D6}" srcOrd="2" destOrd="0" presId="urn:microsoft.com/office/officeart/2005/8/layout/vList6"/>
    <dgm:cxn modelId="{F5A1358B-ECE8-4691-949C-52CE09A97A24}" type="presParOf" srcId="{7546C81D-E92B-4CE1-9F56-48D964A206D6}" destId="{E8A54035-C2C7-4F08-9A90-98FF671C68DC}" srcOrd="0" destOrd="0" presId="urn:microsoft.com/office/officeart/2005/8/layout/vList6"/>
    <dgm:cxn modelId="{7178EEF4-0297-419B-B822-5B885FA2327D}" type="presParOf" srcId="{7546C81D-E92B-4CE1-9F56-48D964A206D6}" destId="{A8465C06-1532-4CE3-8AE5-43C2122E557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10F0E5-6DA4-4EC3-AB11-09231AE449A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ACFFFC-1F02-4DA9-9367-EBDF71D28EB5}">
      <dgm:prSet phldrT="[Text]"/>
      <dgm:spPr>
        <a:solidFill>
          <a:srgbClr val="1B2C57"/>
        </a:solidFill>
        <a:ln>
          <a:solidFill>
            <a:srgbClr val="BF9D62"/>
          </a:solidFill>
        </a:ln>
      </dgm:spPr>
      <dgm:t>
        <a:bodyPr/>
        <a:lstStyle/>
        <a:p>
          <a:r>
            <a:rPr lang="en-US" dirty="0" err="1">
              <a:solidFill>
                <a:srgbClr val="BF9D62"/>
              </a:solidFill>
              <a:latin typeface="Myriad Pro" panose="020B0503030403020204" charset="0"/>
            </a:rPr>
            <a:t>İhracatta</a:t>
          </a:r>
          <a:r>
            <a:rPr lang="en-US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dirty="0" err="1">
              <a:solidFill>
                <a:srgbClr val="BF9D62"/>
              </a:solidFill>
              <a:latin typeface="Myriad Pro" panose="020B0503030403020204" charset="0"/>
            </a:rPr>
            <a:t>Türk</a:t>
          </a:r>
          <a:r>
            <a:rPr lang="en-US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dirty="0" err="1">
              <a:solidFill>
                <a:srgbClr val="BF9D62"/>
              </a:solidFill>
              <a:latin typeface="Myriad Pro" panose="020B0503030403020204" charset="0"/>
            </a:rPr>
            <a:t>Malı</a:t>
          </a:r>
          <a:r>
            <a:rPr lang="en-US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dirty="0" err="1">
              <a:solidFill>
                <a:srgbClr val="BF9D62"/>
              </a:solidFill>
              <a:latin typeface="Myriad Pro" panose="020B0503030403020204" charset="0"/>
            </a:rPr>
            <a:t>imajına</a:t>
          </a:r>
          <a:r>
            <a:rPr lang="en-US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dirty="0" err="1">
              <a:solidFill>
                <a:srgbClr val="BF9D62"/>
              </a:solidFill>
              <a:latin typeface="Myriad Pro" panose="020B0503030403020204" charset="0"/>
            </a:rPr>
            <a:t>zarar</a:t>
          </a:r>
          <a:r>
            <a:rPr lang="en-US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dirty="0" err="1">
              <a:solidFill>
                <a:srgbClr val="BF9D62"/>
              </a:solidFill>
              <a:latin typeface="Myriad Pro" panose="020B0503030403020204" charset="0"/>
            </a:rPr>
            <a:t>verilmesi</a:t>
          </a:r>
          <a:endParaRPr lang="en-US" dirty="0">
            <a:solidFill>
              <a:srgbClr val="BF9D62"/>
            </a:solidFill>
            <a:latin typeface="Myriad Pro" panose="020B0503030403020204" charset="0"/>
          </a:endParaRPr>
        </a:p>
      </dgm:t>
    </dgm:pt>
    <dgm:pt modelId="{72AAC6F4-1C60-4348-81F0-21C877E51544}" type="parTrans" cxnId="{217D6993-BAF7-4E92-ADD8-EAC4EE44D9E1}">
      <dgm:prSet/>
      <dgm:spPr/>
      <dgm:t>
        <a:bodyPr/>
        <a:lstStyle/>
        <a:p>
          <a:endParaRPr lang="en-US"/>
        </a:p>
      </dgm:t>
    </dgm:pt>
    <dgm:pt modelId="{4128AEE9-CB21-41DF-8E42-D3F37CD402DA}" type="sibTrans" cxnId="{217D6993-BAF7-4E92-ADD8-EAC4EE44D9E1}">
      <dgm:prSet/>
      <dgm:spPr/>
      <dgm:t>
        <a:bodyPr/>
        <a:lstStyle/>
        <a:p>
          <a:endParaRPr lang="en-US"/>
        </a:p>
      </dgm:t>
    </dgm:pt>
    <dgm:pt modelId="{D7387829-1136-4DA8-B16F-20B14A20BD6D}">
      <dgm:prSet phldrT="[Text]" custT="1"/>
      <dgm:spPr/>
      <dgm:t>
        <a:bodyPr anchor="ctr"/>
        <a:lstStyle/>
        <a:p>
          <a:r>
            <a:rPr lang="en-US" sz="2000" b="0" dirty="0" smtClean="0">
              <a:solidFill>
                <a:srgbClr val="1B2C57"/>
              </a:solidFill>
            </a:rPr>
            <a:t>FOB </a:t>
          </a:r>
          <a:r>
            <a:rPr lang="en-US" sz="2000" b="0" dirty="0" err="1" smtClean="0">
              <a:solidFill>
                <a:srgbClr val="1B2C57"/>
              </a:solidFill>
            </a:rPr>
            <a:t>Bedeli</a:t>
          </a:r>
          <a:r>
            <a:rPr lang="en-US" sz="2000" b="0" dirty="0" smtClean="0">
              <a:solidFill>
                <a:srgbClr val="1B2C57"/>
              </a:solidFill>
            </a:rPr>
            <a:t> 5% - 25%</a:t>
          </a:r>
          <a:endParaRPr lang="en-US" sz="2200" dirty="0"/>
        </a:p>
      </dgm:t>
    </dgm:pt>
    <dgm:pt modelId="{B13BAD6C-215C-41CC-B8DA-527B4ADDB74C}" type="parTrans" cxnId="{8987037E-F0E2-41D1-9DED-6323B74925AB}">
      <dgm:prSet/>
      <dgm:spPr/>
      <dgm:t>
        <a:bodyPr/>
        <a:lstStyle/>
        <a:p>
          <a:endParaRPr lang="en-US"/>
        </a:p>
      </dgm:t>
    </dgm:pt>
    <dgm:pt modelId="{D7344033-F15E-40FD-BA77-68C7E79C1143}" type="sibTrans" cxnId="{8987037E-F0E2-41D1-9DED-6323B74925AB}">
      <dgm:prSet/>
      <dgm:spPr/>
      <dgm:t>
        <a:bodyPr/>
        <a:lstStyle/>
        <a:p>
          <a:endParaRPr lang="en-US"/>
        </a:p>
      </dgm:t>
    </dgm:pt>
    <dgm:pt modelId="{3C683E25-5321-4849-B15E-C326073B12A3}" type="pres">
      <dgm:prSet presAssocID="{FE10F0E5-6DA4-4EC3-AB11-09231AE449A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8538B43-E890-463C-8CB8-FD964060D7CA}" type="pres">
      <dgm:prSet presAssocID="{0EACFFFC-1F02-4DA9-9367-EBDF71D28EB5}" presName="linNode" presStyleCnt="0"/>
      <dgm:spPr/>
    </dgm:pt>
    <dgm:pt modelId="{3062848A-9B35-4A60-B9C2-BE77BBBAA3E2}" type="pres">
      <dgm:prSet presAssocID="{0EACFFFC-1F02-4DA9-9367-EBDF71D28EB5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40A12B-93E8-45D0-AC38-3F80FEAE98E6}" type="pres">
      <dgm:prSet presAssocID="{0EACFFFC-1F02-4DA9-9367-EBDF71D28EB5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17D6993-BAF7-4E92-ADD8-EAC4EE44D9E1}" srcId="{FE10F0E5-6DA4-4EC3-AB11-09231AE449A2}" destId="{0EACFFFC-1F02-4DA9-9367-EBDF71D28EB5}" srcOrd="0" destOrd="0" parTransId="{72AAC6F4-1C60-4348-81F0-21C877E51544}" sibTransId="{4128AEE9-CB21-41DF-8E42-D3F37CD402DA}"/>
    <dgm:cxn modelId="{5C9A19A8-D0E8-4821-A4A7-28A08F66C0EF}" type="presOf" srcId="{D7387829-1136-4DA8-B16F-20B14A20BD6D}" destId="{FF40A12B-93E8-45D0-AC38-3F80FEAE98E6}" srcOrd="0" destOrd="0" presId="urn:microsoft.com/office/officeart/2005/8/layout/vList6"/>
    <dgm:cxn modelId="{6FE81BA2-B6DA-4FBF-BFDC-33E623B0917A}" type="presOf" srcId="{0EACFFFC-1F02-4DA9-9367-EBDF71D28EB5}" destId="{3062848A-9B35-4A60-B9C2-BE77BBBAA3E2}" srcOrd="0" destOrd="0" presId="urn:microsoft.com/office/officeart/2005/8/layout/vList6"/>
    <dgm:cxn modelId="{B78953D2-B275-480A-85BD-43818E84FF45}" type="presOf" srcId="{FE10F0E5-6DA4-4EC3-AB11-09231AE449A2}" destId="{3C683E25-5321-4849-B15E-C326073B12A3}" srcOrd="0" destOrd="0" presId="urn:microsoft.com/office/officeart/2005/8/layout/vList6"/>
    <dgm:cxn modelId="{8987037E-F0E2-41D1-9DED-6323B74925AB}" srcId="{0EACFFFC-1F02-4DA9-9367-EBDF71D28EB5}" destId="{D7387829-1136-4DA8-B16F-20B14A20BD6D}" srcOrd="0" destOrd="0" parTransId="{B13BAD6C-215C-41CC-B8DA-527B4ADDB74C}" sibTransId="{D7344033-F15E-40FD-BA77-68C7E79C1143}"/>
    <dgm:cxn modelId="{3650508B-1F8E-4347-82CA-A55973DB59D7}" type="presParOf" srcId="{3C683E25-5321-4849-B15E-C326073B12A3}" destId="{58538B43-E890-463C-8CB8-FD964060D7CA}" srcOrd="0" destOrd="0" presId="urn:microsoft.com/office/officeart/2005/8/layout/vList6"/>
    <dgm:cxn modelId="{401F95AB-A560-4875-A146-D64EE4FD3CDE}" type="presParOf" srcId="{58538B43-E890-463C-8CB8-FD964060D7CA}" destId="{3062848A-9B35-4A60-B9C2-BE77BBBAA3E2}" srcOrd="0" destOrd="0" presId="urn:microsoft.com/office/officeart/2005/8/layout/vList6"/>
    <dgm:cxn modelId="{578FA9B7-9CED-4F98-94CB-9929AAA9FC90}" type="presParOf" srcId="{58538B43-E890-463C-8CB8-FD964060D7CA}" destId="{FF40A12B-93E8-45D0-AC38-3F80FEAE98E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60B21-94D9-4DFD-87DE-696858AC19B3}">
      <dsp:nvSpPr>
        <dsp:cNvPr id="0" name=""/>
        <dsp:cNvSpPr/>
      </dsp:nvSpPr>
      <dsp:spPr>
        <a:xfrm>
          <a:off x="1182" y="1152156"/>
          <a:ext cx="2970977" cy="1146797"/>
        </a:xfrm>
        <a:prstGeom prst="chevron">
          <a:avLst>
            <a:gd name="adj" fmla="val 4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rgbClr val="BF9D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2F97B-6B12-4F42-BCA1-82F51F064429}">
      <dsp:nvSpPr>
        <dsp:cNvPr id="0" name=""/>
        <dsp:cNvSpPr/>
      </dsp:nvSpPr>
      <dsp:spPr>
        <a:xfrm>
          <a:off x="793443" y="1438856"/>
          <a:ext cx="2508825" cy="1146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B2C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İç</a:t>
          </a: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piyasaya</a:t>
          </a: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güvenli</a:t>
          </a: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ve</a:t>
          </a: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mevzuatına</a:t>
          </a: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uygun</a:t>
          </a: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ürün</a:t>
          </a: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arz</a:t>
          </a: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edilmesi</a:t>
          </a:r>
          <a:endParaRPr lang="en-US" sz="1700" b="1" kern="1200" dirty="0">
            <a:solidFill>
              <a:srgbClr val="BF9D62"/>
            </a:solidFill>
            <a:latin typeface="Myriad Pro" panose="020B0503030403020204" charset="0"/>
          </a:endParaRPr>
        </a:p>
      </dsp:txBody>
      <dsp:txXfrm>
        <a:off x="827032" y="1472445"/>
        <a:ext cx="2441647" cy="1079619"/>
      </dsp:txXfrm>
    </dsp:sp>
    <dsp:sp modelId="{FB720771-4253-450D-8E78-BAF2A07459C1}">
      <dsp:nvSpPr>
        <dsp:cNvPr id="0" name=""/>
        <dsp:cNvSpPr/>
      </dsp:nvSpPr>
      <dsp:spPr>
        <a:xfrm>
          <a:off x="3394698" y="1152156"/>
          <a:ext cx="2970977" cy="1146797"/>
        </a:xfrm>
        <a:prstGeom prst="chevron">
          <a:avLst>
            <a:gd name="adj" fmla="val 40000"/>
          </a:avLst>
        </a:prstGeom>
        <a:solidFill>
          <a:srgbClr val="1B2C57"/>
        </a:solidFill>
        <a:ln w="12700" cap="flat" cmpd="sng" algn="ctr">
          <a:solidFill>
            <a:srgbClr val="BF9D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202EE-16C0-4F8C-B79D-8736091E28A5}">
      <dsp:nvSpPr>
        <dsp:cNvPr id="0" name=""/>
        <dsp:cNvSpPr/>
      </dsp:nvSpPr>
      <dsp:spPr>
        <a:xfrm>
          <a:off x="4186959" y="1438856"/>
          <a:ext cx="2508825" cy="1146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B2C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AB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pazarında</a:t>
          </a: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malların</a:t>
          </a: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serbest</a:t>
          </a: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dolaşımının</a:t>
          </a: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sağlanması</a:t>
          </a:r>
          <a:endParaRPr lang="en-US" sz="1700" b="1" kern="1200" dirty="0">
            <a:solidFill>
              <a:srgbClr val="BF9D62"/>
            </a:solidFill>
            <a:latin typeface="Myriad Pro" panose="020B0503030403020204" charset="0"/>
          </a:endParaRPr>
        </a:p>
      </dsp:txBody>
      <dsp:txXfrm>
        <a:off x="4220548" y="1472445"/>
        <a:ext cx="2441647" cy="1079619"/>
      </dsp:txXfrm>
    </dsp:sp>
    <dsp:sp modelId="{0FBAA4D5-CB42-4952-A1A8-21D5BBA33CD8}">
      <dsp:nvSpPr>
        <dsp:cNvPr id="0" name=""/>
        <dsp:cNvSpPr/>
      </dsp:nvSpPr>
      <dsp:spPr>
        <a:xfrm>
          <a:off x="6788215" y="1152156"/>
          <a:ext cx="2970977" cy="1146797"/>
        </a:xfrm>
        <a:prstGeom prst="chevron">
          <a:avLst>
            <a:gd name="adj" fmla="val 40000"/>
          </a:avLst>
        </a:prstGeom>
        <a:solidFill>
          <a:srgbClr val="1B2C57"/>
        </a:solidFill>
        <a:ln w="12700" cap="flat" cmpd="sng" algn="ctr">
          <a:solidFill>
            <a:srgbClr val="BF9D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1F314-77AC-4877-B39C-AEF952933AA0}">
      <dsp:nvSpPr>
        <dsp:cNvPr id="0" name=""/>
        <dsp:cNvSpPr/>
      </dsp:nvSpPr>
      <dsp:spPr>
        <a:xfrm>
          <a:off x="7580476" y="1438856"/>
          <a:ext cx="2508825" cy="1146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B2C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İhracatta</a:t>
          </a: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Türk</a:t>
          </a: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Malı</a:t>
          </a: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imajının</a:t>
          </a:r>
          <a:r>
            <a:rPr lang="en-US" sz="17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700" b="1" kern="1200" dirty="0" err="1">
              <a:solidFill>
                <a:srgbClr val="BF9D62"/>
              </a:solidFill>
              <a:latin typeface="Myriad Pro" panose="020B0503030403020204" charset="0"/>
            </a:rPr>
            <a:t>güçlendirilmesi</a:t>
          </a:r>
          <a:endParaRPr lang="en-US" sz="1700" b="1" kern="1200" dirty="0">
            <a:solidFill>
              <a:srgbClr val="BF9D62"/>
            </a:solidFill>
            <a:latin typeface="Myriad Pro" panose="020B0503030403020204" charset="0"/>
          </a:endParaRPr>
        </a:p>
      </dsp:txBody>
      <dsp:txXfrm>
        <a:off x="7614065" y="1472445"/>
        <a:ext cx="2441647" cy="1079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92C96-436E-408E-A066-950B33498151}">
      <dsp:nvSpPr>
        <dsp:cNvPr id="0" name=""/>
        <dsp:cNvSpPr/>
      </dsp:nvSpPr>
      <dsp:spPr>
        <a:xfrm>
          <a:off x="2905" y="18836"/>
          <a:ext cx="2832449" cy="1132979"/>
        </a:xfrm>
        <a:prstGeom prst="rect">
          <a:avLst/>
        </a:prstGeom>
        <a:solidFill>
          <a:srgbClr val="1B2C57"/>
        </a:solidFill>
        <a:ln w="12700" cap="flat" cmpd="sng" algn="ctr">
          <a:solidFill>
            <a:srgbClr val="1B2C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</a:rPr>
            <a:t>Kapsam</a:t>
          </a:r>
          <a:endParaRPr lang="en-US" sz="1800" b="1" kern="1200" dirty="0">
            <a:solidFill>
              <a:srgbClr val="BF9D62"/>
            </a:solidFill>
            <a:latin typeface="Myriad Pro" panose="020B0503030403020204" charset="0"/>
          </a:endParaRPr>
        </a:p>
      </dsp:txBody>
      <dsp:txXfrm>
        <a:off x="2905" y="18836"/>
        <a:ext cx="2832449" cy="1132979"/>
      </dsp:txXfrm>
    </dsp:sp>
    <dsp:sp modelId="{73603B19-DFC3-4B7E-9C0E-E18C42B1AF40}">
      <dsp:nvSpPr>
        <dsp:cNvPr id="0" name=""/>
        <dsp:cNvSpPr/>
      </dsp:nvSpPr>
      <dsp:spPr>
        <a:xfrm>
          <a:off x="2905" y="1151815"/>
          <a:ext cx="2832449" cy="184464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1B2C57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Myriad Pro" panose="020B0503030403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İç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piyasaya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arz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edilen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ürünler</a:t>
          </a:r>
          <a:endParaRPr lang="en-US" sz="1600" kern="1200" dirty="0">
            <a:solidFill>
              <a:srgbClr val="1B2C57"/>
            </a:solidFill>
            <a:latin typeface="Myriad Pro" panose="020B0503030403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rgbClr val="1B2C57"/>
            </a:solidFill>
            <a:latin typeface="Myriad Pro" panose="020B0503030403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AB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piyasasına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arz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edilen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ürünler</a:t>
          </a:r>
          <a:endParaRPr lang="en-US" sz="1600" kern="1200" dirty="0">
            <a:solidFill>
              <a:srgbClr val="1B2C57"/>
            </a:solidFill>
            <a:latin typeface="Myriad Pro" panose="020B0503030403020204" charset="0"/>
          </a:endParaRPr>
        </a:p>
      </dsp:txBody>
      <dsp:txXfrm>
        <a:off x="2905" y="1151815"/>
        <a:ext cx="2832449" cy="1844640"/>
      </dsp:txXfrm>
    </dsp:sp>
    <dsp:sp modelId="{40A2E5E5-8CB7-4078-9F2E-2F1AB4872D6E}">
      <dsp:nvSpPr>
        <dsp:cNvPr id="0" name=""/>
        <dsp:cNvSpPr/>
      </dsp:nvSpPr>
      <dsp:spPr>
        <a:xfrm>
          <a:off x="3231898" y="29361"/>
          <a:ext cx="2832449" cy="1132979"/>
        </a:xfrm>
        <a:prstGeom prst="rect">
          <a:avLst/>
        </a:prstGeom>
        <a:solidFill>
          <a:srgbClr val="1B2C57"/>
        </a:solidFill>
        <a:ln w="12700" cap="flat" cmpd="sng" algn="ctr">
          <a:solidFill>
            <a:srgbClr val="1B2C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  <a:ea typeface="+mn-ea"/>
              <a:cs typeface="+mn-cs"/>
            </a:rPr>
            <a:t>Kapsam</a:t>
          </a:r>
          <a:r>
            <a:rPr lang="en-US" sz="1800" b="1" kern="1200" dirty="0">
              <a:solidFill>
                <a:srgbClr val="BF9D62"/>
              </a:solidFill>
              <a:latin typeface="Myriad Pro" panose="020B0503030403020204" charset="0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  <a:ea typeface="+mn-ea"/>
              <a:cs typeface="+mn-cs"/>
            </a:rPr>
            <a:t>dışı</a:t>
          </a:r>
          <a:endParaRPr lang="en-US" sz="1800" b="1" kern="1200" dirty="0">
            <a:solidFill>
              <a:srgbClr val="BF9D62"/>
            </a:solidFill>
            <a:latin typeface="Myriad Pro" panose="020B0503030403020204" charset="0"/>
            <a:ea typeface="+mn-ea"/>
            <a:cs typeface="+mn-cs"/>
          </a:endParaRPr>
        </a:p>
      </dsp:txBody>
      <dsp:txXfrm>
        <a:off x="3231898" y="29361"/>
        <a:ext cx="2832449" cy="1132979"/>
      </dsp:txXfrm>
    </dsp:sp>
    <dsp:sp modelId="{865E0A09-7A69-46FD-94B5-807262466A73}">
      <dsp:nvSpPr>
        <dsp:cNvPr id="0" name=""/>
        <dsp:cNvSpPr/>
      </dsp:nvSpPr>
      <dsp:spPr>
        <a:xfrm>
          <a:off x="3231898" y="1170652"/>
          <a:ext cx="2832449" cy="184464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1B2C57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Myriad Pro" panose="020B0503030403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3.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Ülkelere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ihraç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edilen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ürünler</a:t>
          </a:r>
          <a:endParaRPr lang="en-US" sz="1600" kern="1200" dirty="0">
            <a:solidFill>
              <a:srgbClr val="1B2C57"/>
            </a:solidFill>
            <a:latin typeface="Myriad Pro" panose="020B0503030403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rgbClr val="1B2C57"/>
            </a:solidFill>
            <a:latin typeface="Myriad Pro" panose="020B0503030403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Özel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Kanunda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düzenlenen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ürünler</a:t>
          </a:r>
          <a:endParaRPr lang="en-US" sz="1600" kern="1200" dirty="0">
            <a:solidFill>
              <a:srgbClr val="1B2C57"/>
            </a:solidFill>
            <a:latin typeface="Myriad Pro" panose="020B0503030403020204" charset="0"/>
          </a:endParaRPr>
        </a:p>
      </dsp:txBody>
      <dsp:txXfrm>
        <a:off x="3231898" y="1170652"/>
        <a:ext cx="2832449" cy="1844640"/>
      </dsp:txXfrm>
    </dsp:sp>
    <dsp:sp modelId="{D4F6CC26-CF82-4787-B5EA-77CDEB9F707E}">
      <dsp:nvSpPr>
        <dsp:cNvPr id="0" name=""/>
        <dsp:cNvSpPr/>
      </dsp:nvSpPr>
      <dsp:spPr>
        <a:xfrm>
          <a:off x="6460890" y="18836"/>
          <a:ext cx="2832449" cy="1132979"/>
        </a:xfrm>
        <a:prstGeom prst="rect">
          <a:avLst/>
        </a:prstGeom>
        <a:solidFill>
          <a:srgbClr val="1B2C57"/>
        </a:solidFill>
        <a:ln w="12700" cap="flat" cmpd="sng" algn="ctr">
          <a:solidFill>
            <a:srgbClr val="1B2C5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/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  <a:ea typeface="+mn-ea"/>
              <a:cs typeface="+mn-cs"/>
            </a:rPr>
            <a:t>İstisna</a:t>
          </a:r>
          <a:r>
            <a:rPr lang="en-US" sz="1800" b="1" kern="1200" dirty="0">
              <a:solidFill>
                <a:srgbClr val="BF9D62"/>
              </a:solidFill>
              <a:latin typeface="Myriad Pro" panose="020B0503030403020204" charset="0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  <a:ea typeface="+mn-ea"/>
              <a:cs typeface="+mn-cs"/>
            </a:rPr>
            <a:t>Kuralı</a:t>
          </a:r>
          <a:endParaRPr lang="en-US" sz="1800" b="1" kern="1200" dirty="0">
            <a:solidFill>
              <a:srgbClr val="BF9D62"/>
            </a:solidFill>
            <a:latin typeface="Myriad Pro" panose="020B0503030403020204" charset="0"/>
            <a:ea typeface="+mn-ea"/>
            <a:cs typeface="+mn-cs"/>
          </a:endParaRP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6460890" y="18836"/>
        <a:ext cx="2832449" cy="1132979"/>
      </dsp:txXfrm>
    </dsp:sp>
    <dsp:sp modelId="{80901D8C-2B19-4A4F-BDF4-60B140357706}">
      <dsp:nvSpPr>
        <dsp:cNvPr id="0" name=""/>
        <dsp:cNvSpPr/>
      </dsp:nvSpPr>
      <dsp:spPr>
        <a:xfrm>
          <a:off x="6460890" y="1151815"/>
          <a:ext cx="2832449" cy="184464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1B2C57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rgbClr val="1B2C57"/>
            </a:solidFill>
            <a:latin typeface="Myriad Pro" panose="020B0503030403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3.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Ülkelere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ihraç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edilen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ürünlerde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ürün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güvenliği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ve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alıcıyı</a:t>
          </a:r>
          <a:r>
            <a:rPr lang="en-US" sz="1600" kern="1200" dirty="0">
              <a:solidFill>
                <a:srgbClr val="1B2C57"/>
              </a:solidFill>
              <a:latin typeface="Myriad Pro" panose="020B0503030403020204" charset="0"/>
            </a:rPr>
            <a:t> </a:t>
          </a:r>
          <a:r>
            <a:rPr lang="en-US" sz="1600" kern="1200" dirty="0" err="1">
              <a:solidFill>
                <a:srgbClr val="1B2C57"/>
              </a:solidFill>
              <a:latin typeface="Myriad Pro" panose="020B0503030403020204" charset="0"/>
            </a:rPr>
            <a:t>yanıltmama</a:t>
          </a:r>
          <a:endParaRPr lang="en-US" sz="1600" kern="1200" dirty="0">
            <a:solidFill>
              <a:srgbClr val="1B2C57"/>
            </a:solidFill>
            <a:latin typeface="Myriad Pro" panose="020B0503030403020204" charset="0"/>
          </a:endParaRPr>
        </a:p>
      </dsp:txBody>
      <dsp:txXfrm>
        <a:off x="6460890" y="1151815"/>
        <a:ext cx="2832449" cy="1844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E40AD-F78F-4151-9C92-DB3D4F514FB4}">
      <dsp:nvSpPr>
        <dsp:cNvPr id="0" name=""/>
        <dsp:cNvSpPr/>
      </dsp:nvSpPr>
      <dsp:spPr>
        <a:xfrm>
          <a:off x="3179176" y="2146536"/>
          <a:ext cx="2662761" cy="2662761"/>
        </a:xfrm>
        <a:prstGeom prst="gear9">
          <a:avLst/>
        </a:prstGeom>
        <a:solidFill>
          <a:srgbClr val="1B2C57"/>
        </a:solidFill>
        <a:ln w="12700" cap="flat" cmpd="sng" algn="ctr">
          <a:solidFill>
            <a:srgbClr val="BF9D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rgbClr val="BF9D62"/>
              </a:solidFill>
              <a:latin typeface="Myriad Pro" panose="020B0503030403020204" charset="0"/>
            </a:rPr>
            <a:t>İmalatçı</a:t>
          </a:r>
          <a:endParaRPr lang="en-US" sz="2800" b="1" kern="1200" dirty="0">
            <a:solidFill>
              <a:srgbClr val="BF9D62"/>
            </a:solidFill>
            <a:latin typeface="Myriad Pro" panose="020B0503030403020204" charset="0"/>
          </a:endParaRPr>
        </a:p>
      </dsp:txBody>
      <dsp:txXfrm>
        <a:off x="3714509" y="2770275"/>
        <a:ext cx="1592095" cy="1368714"/>
      </dsp:txXfrm>
    </dsp:sp>
    <dsp:sp modelId="{F1809165-B47A-4C37-B700-506554B48D74}">
      <dsp:nvSpPr>
        <dsp:cNvPr id="0" name=""/>
        <dsp:cNvSpPr/>
      </dsp:nvSpPr>
      <dsp:spPr>
        <a:xfrm rot="774134">
          <a:off x="1221869" y="191758"/>
          <a:ext cx="1936554" cy="1936554"/>
        </a:xfrm>
        <a:prstGeom prst="gear6">
          <a:avLst/>
        </a:prstGeom>
        <a:solidFill>
          <a:srgbClr val="1B2C57"/>
        </a:solidFill>
        <a:ln w="12700" cap="flat" cmpd="sng" algn="ctr">
          <a:solidFill>
            <a:srgbClr val="BF9D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>
              <a:solidFill>
                <a:srgbClr val="BF9D62"/>
              </a:solidFill>
              <a:latin typeface="Myriad Pro" panose="020B0503030403020204" charset="0"/>
            </a:rPr>
            <a:t>İthalatçı</a:t>
          </a:r>
          <a:endParaRPr lang="en-US" sz="1900" b="1" kern="1200" dirty="0">
            <a:solidFill>
              <a:srgbClr val="BF9D62"/>
            </a:solidFill>
            <a:latin typeface="Myriad Pro" panose="020B0503030403020204" charset="0"/>
          </a:endParaRPr>
        </a:p>
      </dsp:txBody>
      <dsp:txXfrm>
        <a:off x="1709402" y="682238"/>
        <a:ext cx="961488" cy="955594"/>
      </dsp:txXfrm>
    </dsp:sp>
    <dsp:sp modelId="{E128490C-AFFF-43A8-9810-96F060FDDA62}">
      <dsp:nvSpPr>
        <dsp:cNvPr id="0" name=""/>
        <dsp:cNvSpPr/>
      </dsp:nvSpPr>
      <dsp:spPr>
        <a:xfrm rot="20548552">
          <a:off x="2946084" y="555709"/>
          <a:ext cx="1897427" cy="1897427"/>
        </a:xfrm>
        <a:prstGeom prst="gear6">
          <a:avLst/>
        </a:prstGeom>
        <a:solidFill>
          <a:srgbClr val="1B2C57"/>
        </a:solidFill>
        <a:ln w="12700" cap="flat" cmpd="sng" algn="ctr">
          <a:solidFill>
            <a:srgbClr val="BF9D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>
              <a:solidFill>
                <a:srgbClr val="BF9D62"/>
              </a:solidFill>
              <a:latin typeface="Myriad Pro" panose="020B0503030403020204" charset="0"/>
            </a:rPr>
            <a:t>Dağıtıcı</a:t>
          </a:r>
          <a:endParaRPr lang="en-US" sz="1900" b="1" kern="1200" dirty="0">
            <a:solidFill>
              <a:srgbClr val="BF9D62"/>
            </a:solidFill>
            <a:latin typeface="Myriad Pro" panose="020B0503030403020204" charset="0"/>
          </a:endParaRPr>
        </a:p>
      </dsp:txBody>
      <dsp:txXfrm rot="900000">
        <a:off x="3362246" y="971871"/>
        <a:ext cx="1065104" cy="1065104"/>
      </dsp:txXfrm>
    </dsp:sp>
    <dsp:sp modelId="{6F1079C7-AB2B-4A94-963D-142903D5C711}">
      <dsp:nvSpPr>
        <dsp:cNvPr id="0" name=""/>
        <dsp:cNvSpPr/>
      </dsp:nvSpPr>
      <dsp:spPr>
        <a:xfrm rot="20155786">
          <a:off x="3052975" y="-63153"/>
          <a:ext cx="3241667" cy="2905435"/>
        </a:xfrm>
        <a:prstGeom prst="circularArrow">
          <a:avLst>
            <a:gd name="adj1" fmla="val 4688"/>
            <a:gd name="adj2" fmla="val 299029"/>
            <a:gd name="adj3" fmla="val 2529715"/>
            <a:gd name="adj4" fmla="val 1583239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B9BCF-11D0-4162-818F-270EFF7CF4A6}">
      <dsp:nvSpPr>
        <dsp:cNvPr id="0" name=""/>
        <dsp:cNvSpPr/>
      </dsp:nvSpPr>
      <dsp:spPr>
        <a:xfrm rot="18016332">
          <a:off x="1966838" y="1159310"/>
          <a:ext cx="2476368" cy="247636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2790B-1464-4044-A728-463091CB9FCE}">
      <dsp:nvSpPr>
        <dsp:cNvPr id="0" name=""/>
        <dsp:cNvSpPr/>
      </dsp:nvSpPr>
      <dsp:spPr>
        <a:xfrm rot="3232173">
          <a:off x="5105166" y="2284977"/>
          <a:ext cx="2670023" cy="26700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19E00-4EAF-456F-979A-D5B764A2EDC0}">
      <dsp:nvSpPr>
        <dsp:cNvPr id="0" name=""/>
        <dsp:cNvSpPr/>
      </dsp:nvSpPr>
      <dsp:spPr>
        <a:xfrm>
          <a:off x="0" y="0"/>
          <a:ext cx="4311906" cy="2791326"/>
        </a:xfrm>
        <a:prstGeom prst="roundRect">
          <a:avLst>
            <a:gd name="adj" fmla="val 10000"/>
          </a:avLst>
        </a:prstGeom>
        <a:solidFill>
          <a:srgbClr val="1B2C57"/>
        </a:solidFill>
        <a:ln w="12700" cap="flat" cmpd="sng" algn="ctr">
          <a:solidFill>
            <a:srgbClr val="BF9D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</a:rPr>
            <a:t>Tedarik</a:t>
          </a:r>
          <a:r>
            <a:rPr lang="en-US" sz="18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</a:rPr>
            <a:t>zincirinde</a:t>
          </a:r>
          <a:r>
            <a:rPr lang="en-US" sz="18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</a:rPr>
            <a:t>ürünün</a:t>
          </a:r>
          <a:r>
            <a:rPr lang="en-US" sz="18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</a:rPr>
            <a:t>takibini</a:t>
          </a:r>
          <a:r>
            <a:rPr lang="en-US" sz="18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</a:rPr>
            <a:t>kolaylaştıracak</a:t>
          </a:r>
          <a:r>
            <a:rPr lang="en-US" sz="18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u="sng" kern="1200" dirty="0" err="1">
              <a:solidFill>
                <a:srgbClr val="BF9D62"/>
              </a:solidFill>
              <a:latin typeface="Myriad Pro" panose="020B0503030403020204" charset="0"/>
            </a:rPr>
            <a:t>bilgilerin</a:t>
          </a:r>
          <a:r>
            <a:rPr lang="en-US" sz="1800" b="1" u="sng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u="sng" kern="1200" dirty="0" err="1">
              <a:solidFill>
                <a:srgbClr val="BF9D62"/>
              </a:solidFill>
              <a:latin typeface="Myriad Pro" panose="020B0503030403020204" charset="0"/>
            </a:rPr>
            <a:t>kaydının</a:t>
          </a:r>
          <a:r>
            <a:rPr lang="en-US" sz="1800" b="1" u="sng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u="sng" kern="1200" dirty="0" err="1">
              <a:solidFill>
                <a:srgbClr val="BF9D62"/>
              </a:solidFill>
              <a:latin typeface="Myriad Pro" panose="020B0503030403020204" charset="0"/>
            </a:rPr>
            <a:t>tutulması</a:t>
          </a:r>
          <a:r>
            <a:rPr lang="en-US" sz="1800" b="1" u="sng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</a:rPr>
            <a:t>ve</a:t>
          </a:r>
          <a:r>
            <a:rPr lang="en-US" sz="18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u="sng" kern="1200" dirty="0">
              <a:solidFill>
                <a:srgbClr val="BF9D62"/>
              </a:solidFill>
              <a:latin typeface="Myriad Pro" panose="020B0503030403020204" charset="0"/>
            </a:rPr>
            <a:t>10 </a:t>
          </a:r>
          <a:r>
            <a:rPr lang="en-US" sz="1800" b="1" u="sng" kern="1200" dirty="0" err="1">
              <a:solidFill>
                <a:srgbClr val="BF9D62"/>
              </a:solidFill>
              <a:latin typeface="Myriad Pro" panose="020B0503030403020204" charset="0"/>
            </a:rPr>
            <a:t>yıl</a:t>
          </a:r>
          <a:r>
            <a:rPr lang="en-US" sz="1800" b="1" u="sng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</a:rPr>
            <a:t>muhafaza</a:t>
          </a:r>
          <a:r>
            <a:rPr lang="en-US" sz="18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</a:rPr>
            <a:t>edilmesi</a:t>
          </a:r>
          <a:r>
            <a:rPr lang="en-US" sz="1800" b="1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1800" b="1" kern="1200" dirty="0" err="1">
              <a:solidFill>
                <a:srgbClr val="BF9D62"/>
              </a:solidFill>
              <a:latin typeface="Myriad Pro" panose="020B0503030403020204" charset="0"/>
            </a:rPr>
            <a:t>gerekmektedir</a:t>
          </a:r>
          <a:r>
            <a:rPr lang="en-US" sz="1800" b="1" kern="1200" dirty="0">
              <a:solidFill>
                <a:srgbClr val="BF9D62"/>
              </a:solidFill>
              <a:latin typeface="Myriad Pro" panose="020B0503030403020204" charset="0"/>
            </a:rPr>
            <a:t>.</a:t>
          </a:r>
        </a:p>
      </dsp:txBody>
      <dsp:txXfrm>
        <a:off x="81755" y="81755"/>
        <a:ext cx="4148396" cy="2627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0A12B-93E8-45D0-AC38-3F80FEAE98E6}">
      <dsp:nvSpPr>
        <dsp:cNvPr id="0" name=""/>
        <dsp:cNvSpPr/>
      </dsp:nvSpPr>
      <dsp:spPr>
        <a:xfrm>
          <a:off x="2049612" y="124784"/>
          <a:ext cx="3070666" cy="10952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1B2C57"/>
              </a:solidFill>
            </a:rPr>
            <a:t>50.000 - 500.000 TL</a:t>
          </a:r>
          <a:endParaRPr lang="en-US" sz="2000" kern="1200" dirty="0"/>
        </a:p>
      </dsp:txBody>
      <dsp:txXfrm>
        <a:off x="2049612" y="261696"/>
        <a:ext cx="2659930" cy="821472"/>
      </dsp:txXfrm>
    </dsp:sp>
    <dsp:sp modelId="{3062848A-9B35-4A60-B9C2-BE77BBBAA3E2}">
      <dsp:nvSpPr>
        <dsp:cNvPr id="0" name=""/>
        <dsp:cNvSpPr/>
      </dsp:nvSpPr>
      <dsp:spPr>
        <a:xfrm>
          <a:off x="2501" y="1744"/>
          <a:ext cx="2047110" cy="1341377"/>
        </a:xfrm>
        <a:prstGeom prst="roundRect">
          <a:avLst/>
        </a:prstGeom>
        <a:solidFill>
          <a:srgbClr val="1B2C57"/>
        </a:solidFill>
        <a:ln w="12700" cap="flat" cmpd="sng" algn="ctr">
          <a:solidFill>
            <a:srgbClr val="BF9D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BF9D62"/>
              </a:solidFill>
              <a:latin typeface="Myriad Pro" panose="020B0503030403020204" charset="0"/>
            </a:rPr>
            <a:t>Güvensiz</a:t>
          </a:r>
          <a:r>
            <a:rPr lang="en-US" sz="2400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2400" kern="1200" dirty="0" err="1">
              <a:solidFill>
                <a:srgbClr val="BF9D62"/>
              </a:solidFill>
              <a:latin typeface="Myriad Pro" panose="020B0503030403020204" charset="0"/>
            </a:rPr>
            <a:t>ürün</a:t>
          </a:r>
          <a:r>
            <a:rPr lang="en-US" sz="2400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2400" kern="1200" dirty="0" err="1">
              <a:solidFill>
                <a:srgbClr val="BF9D62"/>
              </a:solidFill>
              <a:latin typeface="Myriad Pro" panose="020B0503030403020204" charset="0"/>
            </a:rPr>
            <a:t>arzı</a:t>
          </a:r>
          <a:endParaRPr lang="en-US" sz="2400" kern="1200" dirty="0">
            <a:solidFill>
              <a:srgbClr val="BF9D62"/>
            </a:solidFill>
            <a:latin typeface="Myriad Pro" panose="020B0503030403020204" charset="0"/>
          </a:endParaRPr>
        </a:p>
      </dsp:txBody>
      <dsp:txXfrm>
        <a:off x="67982" y="67225"/>
        <a:ext cx="1916148" cy="1210415"/>
      </dsp:txXfrm>
    </dsp:sp>
    <dsp:sp modelId="{A8465C06-1532-4CE3-8AE5-43C2122E557B}">
      <dsp:nvSpPr>
        <dsp:cNvPr id="0" name=""/>
        <dsp:cNvSpPr/>
      </dsp:nvSpPr>
      <dsp:spPr>
        <a:xfrm>
          <a:off x="2040744" y="1597531"/>
          <a:ext cx="3079980" cy="10952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1B2C57"/>
              </a:solidFill>
            </a:rPr>
            <a:t>20.000 - 200.000 TL</a:t>
          </a:r>
          <a:endParaRPr lang="en-US" sz="2000" kern="1200" dirty="0"/>
        </a:p>
      </dsp:txBody>
      <dsp:txXfrm>
        <a:off x="2040744" y="1734443"/>
        <a:ext cx="2669244" cy="821472"/>
      </dsp:txXfrm>
    </dsp:sp>
    <dsp:sp modelId="{E8A54035-C2C7-4F08-9A90-98FF671C68DC}">
      <dsp:nvSpPr>
        <dsp:cNvPr id="0" name=""/>
        <dsp:cNvSpPr/>
      </dsp:nvSpPr>
      <dsp:spPr>
        <a:xfrm>
          <a:off x="2055" y="1452651"/>
          <a:ext cx="2038689" cy="1385057"/>
        </a:xfrm>
        <a:prstGeom prst="roundRect">
          <a:avLst/>
        </a:prstGeom>
        <a:solidFill>
          <a:srgbClr val="1B2C57"/>
        </a:solidFill>
        <a:ln w="12700" cap="flat" cmpd="sng" algn="ctr">
          <a:solidFill>
            <a:srgbClr val="BF9D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BF9D62"/>
              </a:solidFill>
              <a:latin typeface="Myriad Pro" panose="020B0503030403020204" charset="0"/>
            </a:rPr>
            <a:t>Uygunsuz</a:t>
          </a:r>
          <a:r>
            <a:rPr lang="en-US" sz="2400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2400" kern="1200" dirty="0" err="1">
              <a:solidFill>
                <a:srgbClr val="BF9D62"/>
              </a:solidFill>
              <a:latin typeface="Myriad Pro" panose="020B0503030403020204" charset="0"/>
            </a:rPr>
            <a:t>ürün</a:t>
          </a:r>
          <a:r>
            <a:rPr lang="en-US" sz="2400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2400" kern="1200" dirty="0" err="1">
              <a:solidFill>
                <a:srgbClr val="BF9D62"/>
              </a:solidFill>
              <a:latin typeface="Myriad Pro" panose="020B0503030403020204" charset="0"/>
            </a:rPr>
            <a:t>arzı</a:t>
          </a:r>
          <a:endParaRPr lang="en-US" sz="2400" kern="1200" dirty="0">
            <a:solidFill>
              <a:srgbClr val="BF9D62"/>
            </a:solidFill>
            <a:latin typeface="Myriad Pro" panose="020B0503030403020204" charset="0"/>
          </a:endParaRPr>
        </a:p>
      </dsp:txBody>
      <dsp:txXfrm>
        <a:off x="69668" y="1520264"/>
        <a:ext cx="1903463" cy="12498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0A12B-93E8-45D0-AC38-3F80FEAE98E6}">
      <dsp:nvSpPr>
        <dsp:cNvPr id="0" name=""/>
        <dsp:cNvSpPr/>
      </dsp:nvSpPr>
      <dsp:spPr>
        <a:xfrm>
          <a:off x="2049111" y="0"/>
          <a:ext cx="3073668" cy="1387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rgbClr val="1B2C57"/>
              </a:solidFill>
            </a:rPr>
            <a:t>FOB </a:t>
          </a:r>
          <a:r>
            <a:rPr lang="en-US" sz="2000" b="0" kern="1200" dirty="0" err="1" smtClean="0">
              <a:solidFill>
                <a:srgbClr val="1B2C57"/>
              </a:solidFill>
            </a:rPr>
            <a:t>Bedeli</a:t>
          </a:r>
          <a:r>
            <a:rPr lang="en-US" sz="2000" b="0" kern="1200" dirty="0" smtClean="0">
              <a:solidFill>
                <a:srgbClr val="1B2C57"/>
              </a:solidFill>
            </a:rPr>
            <a:t> 5% - 25%</a:t>
          </a:r>
          <a:endParaRPr lang="en-US" sz="2200" kern="1200" dirty="0"/>
        </a:p>
      </dsp:txBody>
      <dsp:txXfrm>
        <a:off x="2049111" y="173456"/>
        <a:ext cx="2553302" cy="1040733"/>
      </dsp:txXfrm>
    </dsp:sp>
    <dsp:sp modelId="{3062848A-9B35-4A60-B9C2-BE77BBBAA3E2}">
      <dsp:nvSpPr>
        <dsp:cNvPr id="0" name=""/>
        <dsp:cNvSpPr/>
      </dsp:nvSpPr>
      <dsp:spPr>
        <a:xfrm>
          <a:off x="0" y="0"/>
          <a:ext cx="2049112" cy="1387644"/>
        </a:xfrm>
        <a:prstGeom prst="roundRect">
          <a:avLst/>
        </a:prstGeom>
        <a:solidFill>
          <a:srgbClr val="1B2C57"/>
        </a:solidFill>
        <a:ln w="12700" cap="flat" cmpd="sng" algn="ctr">
          <a:solidFill>
            <a:srgbClr val="BF9D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solidFill>
                <a:srgbClr val="BF9D62"/>
              </a:solidFill>
              <a:latin typeface="Myriad Pro" panose="020B0503030403020204" charset="0"/>
            </a:rPr>
            <a:t>İhracatta</a:t>
          </a:r>
          <a:r>
            <a:rPr lang="en-US" sz="2200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2200" kern="1200" dirty="0" err="1">
              <a:solidFill>
                <a:srgbClr val="BF9D62"/>
              </a:solidFill>
              <a:latin typeface="Myriad Pro" panose="020B0503030403020204" charset="0"/>
            </a:rPr>
            <a:t>Türk</a:t>
          </a:r>
          <a:r>
            <a:rPr lang="en-US" sz="2200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2200" kern="1200" dirty="0" err="1">
              <a:solidFill>
                <a:srgbClr val="BF9D62"/>
              </a:solidFill>
              <a:latin typeface="Myriad Pro" panose="020B0503030403020204" charset="0"/>
            </a:rPr>
            <a:t>Malı</a:t>
          </a:r>
          <a:r>
            <a:rPr lang="en-US" sz="2200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2200" kern="1200" dirty="0" err="1">
              <a:solidFill>
                <a:srgbClr val="BF9D62"/>
              </a:solidFill>
              <a:latin typeface="Myriad Pro" panose="020B0503030403020204" charset="0"/>
            </a:rPr>
            <a:t>imajına</a:t>
          </a:r>
          <a:r>
            <a:rPr lang="en-US" sz="2200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2200" kern="1200" dirty="0" err="1">
              <a:solidFill>
                <a:srgbClr val="BF9D62"/>
              </a:solidFill>
              <a:latin typeface="Myriad Pro" panose="020B0503030403020204" charset="0"/>
            </a:rPr>
            <a:t>zarar</a:t>
          </a:r>
          <a:r>
            <a:rPr lang="en-US" sz="2200" kern="1200" dirty="0">
              <a:solidFill>
                <a:srgbClr val="BF9D62"/>
              </a:solidFill>
              <a:latin typeface="Myriad Pro" panose="020B0503030403020204" charset="0"/>
            </a:rPr>
            <a:t> </a:t>
          </a:r>
          <a:r>
            <a:rPr lang="en-US" sz="2200" kern="1200" dirty="0" err="1">
              <a:solidFill>
                <a:srgbClr val="BF9D62"/>
              </a:solidFill>
              <a:latin typeface="Myriad Pro" panose="020B0503030403020204" charset="0"/>
            </a:rPr>
            <a:t>verilmesi</a:t>
          </a:r>
          <a:endParaRPr lang="en-US" sz="2200" kern="1200" dirty="0">
            <a:solidFill>
              <a:srgbClr val="BF9D62"/>
            </a:solidFill>
            <a:latin typeface="Myriad Pro" panose="020B0503030403020204" charset="0"/>
          </a:endParaRPr>
        </a:p>
      </dsp:txBody>
      <dsp:txXfrm>
        <a:off x="67739" y="67739"/>
        <a:ext cx="1913634" cy="1252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686" cy="498967"/>
          </a:xfrm>
          <a:prstGeom prst="rect">
            <a:avLst/>
          </a:prstGeom>
        </p:spPr>
        <p:txBody>
          <a:bodyPr vert="horz" lIns="91506" tIns="45753" rIns="91506" bIns="45753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4324" y="1"/>
            <a:ext cx="2949685" cy="498967"/>
          </a:xfrm>
          <a:prstGeom prst="rect">
            <a:avLst/>
          </a:prstGeom>
        </p:spPr>
        <p:txBody>
          <a:bodyPr vert="horz" lIns="91506" tIns="45753" rIns="91506" bIns="45753" rtlCol="0"/>
          <a:lstStyle>
            <a:lvl1pPr algn="r">
              <a:defRPr sz="1200"/>
            </a:lvl1pPr>
          </a:lstStyle>
          <a:p>
            <a:fld id="{C9CECC11-F8EF-4152-8AA1-2C95660A428F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2" y="9440373"/>
            <a:ext cx="2949686" cy="498967"/>
          </a:xfrm>
          <a:prstGeom prst="rect">
            <a:avLst/>
          </a:prstGeom>
        </p:spPr>
        <p:txBody>
          <a:bodyPr vert="horz" lIns="91506" tIns="45753" rIns="91506" bIns="45753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4324" y="9440373"/>
            <a:ext cx="2949685" cy="498967"/>
          </a:xfrm>
          <a:prstGeom prst="rect">
            <a:avLst/>
          </a:prstGeom>
        </p:spPr>
        <p:txBody>
          <a:bodyPr vert="horz" lIns="91506" tIns="45753" rIns="91506" bIns="45753" rtlCol="0" anchor="b"/>
          <a:lstStyle>
            <a:lvl1pPr algn="r">
              <a:defRPr sz="1200"/>
            </a:lvl1pPr>
          </a:lstStyle>
          <a:p>
            <a:fld id="{7C6885DD-31FD-4124-A267-72E134A7E7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37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8693"/>
          </a:xfrm>
          <a:prstGeom prst="rect">
            <a:avLst/>
          </a:prstGeom>
        </p:spPr>
        <p:txBody>
          <a:bodyPr vert="horz" lIns="91506" tIns="45753" rIns="91506" bIns="45753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8693"/>
          </a:xfrm>
          <a:prstGeom prst="rect">
            <a:avLst/>
          </a:prstGeom>
        </p:spPr>
        <p:txBody>
          <a:bodyPr vert="horz" lIns="91506" tIns="45753" rIns="91506" bIns="45753" rtlCol="0"/>
          <a:lstStyle>
            <a:lvl1pPr algn="r">
              <a:defRPr sz="1200"/>
            </a:lvl1pPr>
          </a:lstStyle>
          <a:p>
            <a:fld id="{66EF8965-A79F-4A9B-B70A-FC7FE21BA134}" type="datetimeFigureOut">
              <a:rPr lang="tr-TR" smtClean="0"/>
              <a:t>05.04.2021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6" tIns="45753" rIns="91506" bIns="45753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3" y="4783309"/>
            <a:ext cx="5444490" cy="3913614"/>
          </a:xfrm>
          <a:prstGeom prst="rect">
            <a:avLst/>
          </a:prstGeom>
        </p:spPr>
        <p:txBody>
          <a:bodyPr vert="horz" lIns="91506" tIns="45753" rIns="91506" bIns="457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506" tIns="45753" rIns="91506" bIns="45753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0648"/>
            <a:ext cx="2949099" cy="498692"/>
          </a:xfrm>
          <a:prstGeom prst="rect">
            <a:avLst/>
          </a:prstGeom>
        </p:spPr>
        <p:txBody>
          <a:bodyPr vert="horz" lIns="91506" tIns="45753" rIns="91506" bIns="45753" rtlCol="0" anchor="b"/>
          <a:lstStyle>
            <a:lvl1pPr algn="r">
              <a:defRPr sz="1200"/>
            </a:lvl1pPr>
          </a:lstStyle>
          <a:p>
            <a:fld id="{1CB790B0-57C3-449B-B3E1-9190DD3522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830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96A8F-5461-41C9-8B8A-5B9E001DCCC3}" type="slidenum">
              <a:rPr lang="tr-TR" altLang="en-US" smtClean="0"/>
              <a:pPr>
                <a:defRPr/>
              </a:pPr>
              <a:t>1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38669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742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794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5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369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569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18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310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96A8F-5461-41C9-8B8A-5B9E001DCCC3}" type="slidenum">
              <a:rPr lang="tr-TR" altLang="en-US" smtClean="0"/>
              <a:pPr>
                <a:defRPr/>
              </a:pPr>
              <a:t>17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640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68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56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85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265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791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5914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290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215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F1F71-7134-4A27-81B7-FD61EF20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0799" y="6356349"/>
            <a:ext cx="2743200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D0F04-57DC-4437-94B4-411D408DC0E6}"/>
              </a:ext>
            </a:extLst>
          </p:cNvPr>
          <p:cNvSpPr txBox="1"/>
          <p:nvPr userDrawn="1"/>
        </p:nvSpPr>
        <p:spPr>
          <a:xfrm>
            <a:off x="11581133" y="6398101"/>
            <a:ext cx="219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89898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78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04540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AE264D-BFCB-4EC8-B032-C8BF9C272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775CA-BF94-476E-9539-CD583E902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080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625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kurb@ticaret.gov.tr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7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t_sunum_format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53" y="1405324"/>
            <a:ext cx="3060792" cy="92582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895601" y="4877032"/>
            <a:ext cx="6400800" cy="242625"/>
          </a:xfrm>
          <a:prstGeom prst="rect">
            <a:avLst/>
          </a:prstGeom>
        </p:spPr>
        <p:txBody>
          <a:bodyPr vert="horz" lIns="72567" tIns="36284" rIns="72567" bIns="36284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27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A69CA-A047-4BAD-BB31-F7E581EB99A9}"/>
              </a:ext>
            </a:extLst>
          </p:cNvPr>
          <p:cNvSpPr txBox="1"/>
          <p:nvPr/>
        </p:nvSpPr>
        <p:spPr>
          <a:xfrm>
            <a:off x="91983" y="3057554"/>
            <a:ext cx="12184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8AE63"/>
                </a:solidFill>
                <a:latin typeface="Myriad Pro" panose="020B0503030403020204" pitchFamily="34" charset="0"/>
              </a:rPr>
              <a:t>7223 </a:t>
            </a:r>
            <a:r>
              <a:rPr lang="en-US" sz="3200" b="1" dirty="0" err="1">
                <a:solidFill>
                  <a:srgbClr val="D8AE63"/>
                </a:solidFill>
                <a:latin typeface="Myriad Pro" panose="020B0503030403020204" pitchFamily="34" charset="0"/>
              </a:rPr>
              <a:t>Sayılı</a:t>
            </a:r>
            <a:r>
              <a:rPr lang="en-US" sz="3200" b="1" dirty="0">
                <a:solidFill>
                  <a:srgbClr val="D8AE63"/>
                </a:solidFill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solidFill>
                  <a:srgbClr val="D8AE63"/>
                </a:solidFill>
                <a:latin typeface="Myriad Pro" panose="020B0503030403020204" pitchFamily="34" charset="0"/>
              </a:rPr>
              <a:t>Ürün</a:t>
            </a:r>
            <a:r>
              <a:rPr lang="en-US" sz="3200" b="1" dirty="0">
                <a:solidFill>
                  <a:srgbClr val="D8AE63"/>
                </a:solidFill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solidFill>
                  <a:srgbClr val="D8AE63"/>
                </a:solidFill>
                <a:latin typeface="Myriad Pro" panose="020B0503030403020204" pitchFamily="34" charset="0"/>
              </a:rPr>
              <a:t>Güvenliği</a:t>
            </a:r>
            <a:r>
              <a:rPr lang="en-US" sz="3200" b="1" dirty="0">
                <a:solidFill>
                  <a:srgbClr val="D8AE63"/>
                </a:solidFill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solidFill>
                  <a:srgbClr val="D8AE63"/>
                </a:solidFill>
                <a:latin typeface="Myriad Pro" panose="020B0503030403020204" pitchFamily="34" charset="0"/>
              </a:rPr>
              <a:t>ve</a:t>
            </a:r>
            <a:r>
              <a:rPr lang="en-US" sz="3200" b="1" dirty="0">
                <a:solidFill>
                  <a:srgbClr val="D8AE63"/>
                </a:solidFill>
                <a:latin typeface="Myriad Pro" panose="020B0503030403020204" pitchFamily="34" charset="0"/>
              </a:rPr>
              <a:t> Teknik </a:t>
            </a:r>
            <a:r>
              <a:rPr lang="en-US" sz="3200" b="1" dirty="0" err="1">
                <a:solidFill>
                  <a:srgbClr val="D8AE63"/>
                </a:solidFill>
                <a:latin typeface="Myriad Pro" panose="020B0503030403020204" pitchFamily="34" charset="0"/>
              </a:rPr>
              <a:t>Düzenlemeler</a:t>
            </a:r>
            <a:r>
              <a:rPr lang="en-US" sz="3200" b="1" dirty="0">
                <a:solidFill>
                  <a:srgbClr val="D8AE63"/>
                </a:solidFill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solidFill>
                  <a:srgbClr val="D8AE63"/>
                </a:solidFill>
                <a:latin typeface="Myriad Pro" panose="020B0503030403020204" pitchFamily="34" charset="0"/>
              </a:rPr>
              <a:t>Kanunu</a:t>
            </a:r>
            <a:r>
              <a:rPr lang="en-US" sz="3200" b="1" dirty="0">
                <a:solidFill>
                  <a:srgbClr val="D8AE63"/>
                </a:solidFill>
                <a:latin typeface="Myriad Pro" panose="020B0503030403020204" pitchFamily="34" charset="0"/>
              </a:rPr>
              <a:t> </a:t>
            </a:r>
          </a:p>
          <a:p>
            <a:pPr algn="ctr"/>
            <a:endParaRPr lang="en-US" sz="3200" b="1" dirty="0">
              <a:solidFill>
                <a:srgbClr val="D8AE63"/>
              </a:solidFill>
              <a:latin typeface="Myriad Pro" panose="020B0503030403020204" pitchFamily="34" charset="0"/>
            </a:endParaRPr>
          </a:p>
          <a:p>
            <a:pPr algn="ctr"/>
            <a:endParaRPr lang="en-US" sz="3200" b="1" dirty="0">
              <a:solidFill>
                <a:srgbClr val="D8AE63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174B12AA-7981-4014-BDD4-F5DCB97B89A3}"/>
              </a:ext>
            </a:extLst>
          </p:cNvPr>
          <p:cNvSpPr txBox="1"/>
          <p:nvPr/>
        </p:nvSpPr>
        <p:spPr>
          <a:xfrm>
            <a:off x="2491572" y="738932"/>
            <a:ext cx="412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Ürün</a:t>
            </a:r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Sorumluluğu</a:t>
            </a:r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Tazminatı</a:t>
            </a:r>
            <a:endParaRPr lang="tr-TR" sz="2400" b="1" dirty="0">
              <a:solidFill>
                <a:srgbClr val="2A3E6E"/>
              </a:solidFill>
              <a:latin typeface="Myriad Pro" panose="020B0503030403020204" pitchFamily="34" charset="0"/>
            </a:endParaRPr>
          </a:p>
        </p:txBody>
      </p:sp>
      <p:sp>
        <p:nvSpPr>
          <p:cNvPr id="35" name="Metin kutusu 12">
            <a:extLst>
              <a:ext uri="{FF2B5EF4-FFF2-40B4-BE49-F238E27FC236}">
                <a16:creationId xmlns:a16="http://schemas.microsoft.com/office/drawing/2014/main" id="{70C8EFDB-66D5-46AB-9F60-19D971980A92}"/>
              </a:ext>
            </a:extLst>
          </p:cNvPr>
          <p:cNvSpPr txBox="1"/>
          <p:nvPr/>
        </p:nvSpPr>
        <p:spPr>
          <a:xfrm>
            <a:off x="2233026" y="1824300"/>
            <a:ext cx="121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b="1" dirty="0">
                <a:solidFill>
                  <a:schemeClr val="bg1"/>
                </a:solidFill>
                <a:latin typeface="Myriad Pro" panose="020B0503030403020204" pitchFamily="34" charset="0"/>
              </a:rPr>
              <a:t>Mart 2020</a:t>
            </a:r>
          </a:p>
        </p:txBody>
      </p:sp>
      <p:sp>
        <p:nvSpPr>
          <p:cNvPr id="38" name="Metin kutusu 12">
            <a:extLst>
              <a:ext uri="{FF2B5EF4-FFF2-40B4-BE49-F238E27FC236}">
                <a16:creationId xmlns:a16="http://schemas.microsoft.com/office/drawing/2014/main" id="{70C8EFDB-66D5-46AB-9F60-19D971980A92}"/>
              </a:ext>
            </a:extLst>
          </p:cNvPr>
          <p:cNvSpPr txBox="1"/>
          <p:nvPr/>
        </p:nvSpPr>
        <p:spPr>
          <a:xfrm>
            <a:off x="257019" y="2554022"/>
            <a:ext cx="121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b="1" dirty="0">
                <a:solidFill>
                  <a:schemeClr val="bg1"/>
                </a:solidFill>
                <a:latin typeface="Myriad Pro" panose="020B0503030403020204" pitchFamily="34" charset="0"/>
              </a:rPr>
              <a:t>2021</a:t>
            </a:r>
          </a:p>
        </p:txBody>
      </p:sp>
      <p:pic>
        <p:nvPicPr>
          <p:cNvPr id="28" name="Picture 11">
            <a:extLst>
              <a:ext uri="{FF2B5EF4-FFF2-40B4-BE49-F238E27FC236}">
                <a16:creationId xmlns:a16="http://schemas.microsoft.com/office/drawing/2014/main" id="{DFB02749-885B-415D-A269-92EAD47F1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10" y="2280194"/>
            <a:ext cx="8515184" cy="719400"/>
          </a:xfrm>
          <a:prstGeom prst="rect">
            <a:avLst/>
          </a:prstGeom>
        </p:spPr>
      </p:pic>
      <p:pic>
        <p:nvPicPr>
          <p:cNvPr id="32" name="Picture 11">
            <a:extLst>
              <a:ext uri="{FF2B5EF4-FFF2-40B4-BE49-F238E27FC236}">
                <a16:creationId xmlns:a16="http://schemas.microsoft.com/office/drawing/2014/main" id="{16C32E67-ADB3-4DA4-AF43-650654A59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00" y="4280999"/>
            <a:ext cx="8515184" cy="719400"/>
          </a:xfrm>
          <a:prstGeom prst="rect">
            <a:avLst/>
          </a:prstGeom>
        </p:spPr>
      </p:pic>
      <p:pic>
        <p:nvPicPr>
          <p:cNvPr id="34" name="Picture 32">
            <a:extLst>
              <a:ext uri="{FF2B5EF4-FFF2-40B4-BE49-F238E27FC236}">
                <a16:creationId xmlns:a16="http://schemas.microsoft.com/office/drawing/2014/main" id="{90B8D123-B10C-413A-A3CF-0C4A88919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14" y="2259448"/>
            <a:ext cx="716364" cy="719400"/>
          </a:xfrm>
          <a:prstGeom prst="rect">
            <a:avLst/>
          </a:prstGeom>
        </p:spPr>
      </p:pic>
      <p:pic>
        <p:nvPicPr>
          <p:cNvPr id="36" name="Picture 32">
            <a:extLst>
              <a:ext uri="{FF2B5EF4-FFF2-40B4-BE49-F238E27FC236}">
                <a16:creationId xmlns:a16="http://schemas.microsoft.com/office/drawing/2014/main" id="{B3034D0F-DE70-4A22-B922-1BB99B1E5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90" y="4280999"/>
            <a:ext cx="716364" cy="719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EF684C4-FD8D-4150-81CD-741500A23DD5}"/>
              </a:ext>
            </a:extLst>
          </p:cNvPr>
          <p:cNvSpPr txBox="1"/>
          <p:nvPr/>
        </p:nvSpPr>
        <p:spPr>
          <a:xfrm>
            <a:off x="3561460" y="2339227"/>
            <a:ext cx="7461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F6FC6"/>
              </a:buClr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Ürünün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bir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kişiye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veya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 mala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zarar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vermesi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halinde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bu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ürünün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imalatçısı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veya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ithalatçısı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zararı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gidermekle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yükümlüdür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8509D4-F202-4233-9826-10E6D55829DC}"/>
              </a:ext>
            </a:extLst>
          </p:cNvPr>
          <p:cNvSpPr txBox="1"/>
          <p:nvPr/>
        </p:nvSpPr>
        <p:spPr>
          <a:xfrm>
            <a:off x="3657600" y="4417774"/>
            <a:ext cx="7379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Müteselsil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sorumluluk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mevcuttur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679AA9-C4F9-498D-BD46-A8B64ECB4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90" y="3224770"/>
            <a:ext cx="8515184" cy="719400"/>
          </a:xfrm>
          <a:prstGeom prst="rect">
            <a:avLst/>
          </a:prstGeom>
        </p:spPr>
      </p:pic>
      <p:pic>
        <p:nvPicPr>
          <p:cNvPr id="13" name="Picture 32">
            <a:extLst>
              <a:ext uri="{FF2B5EF4-FFF2-40B4-BE49-F238E27FC236}">
                <a16:creationId xmlns:a16="http://schemas.microsoft.com/office/drawing/2014/main" id="{C629BC74-0AEA-4A26-9599-8780CAAF4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50" y="3224770"/>
            <a:ext cx="716364" cy="719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CB2B83-A17A-4715-ABF0-AF34AD4BFE74}"/>
              </a:ext>
            </a:extLst>
          </p:cNvPr>
          <p:cNvSpPr txBox="1"/>
          <p:nvPr/>
        </p:nvSpPr>
        <p:spPr>
          <a:xfrm>
            <a:off x="3623395" y="3336423"/>
            <a:ext cx="74612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Nedensellik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bağını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ispat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zarar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görene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aittir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9D62"/>
                </a:solidFill>
                <a:effectLst/>
                <a:uLnTx/>
                <a:uFillTx/>
                <a:latin typeface="Myriad Pro" panose="020B0503030403020204" charset="0"/>
              </a:rPr>
              <a:t>.</a:t>
            </a:r>
            <a:endParaRPr lang="en-US" b="1" dirty="0">
              <a:solidFill>
                <a:srgbClr val="BF9D62"/>
              </a:solidFill>
              <a:latin typeface="Myriad Pro" panose="020B0503030403020204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0B25B9D1-234F-4712-AAEA-39118E4B1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99" y="5204674"/>
            <a:ext cx="8515184" cy="719400"/>
          </a:xfrm>
          <a:prstGeom prst="rect">
            <a:avLst/>
          </a:prstGeom>
        </p:spPr>
      </p:pic>
      <p:pic>
        <p:nvPicPr>
          <p:cNvPr id="17" name="Picture 32">
            <a:extLst>
              <a:ext uri="{FF2B5EF4-FFF2-40B4-BE49-F238E27FC236}">
                <a16:creationId xmlns:a16="http://schemas.microsoft.com/office/drawing/2014/main" id="{9A9EF909-F167-4E00-8ED8-D2DD14FDC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36" y="5200973"/>
            <a:ext cx="716364" cy="719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D42D8B-9183-4DDC-BDC0-1BF009E58CF2}"/>
              </a:ext>
            </a:extLst>
          </p:cNvPr>
          <p:cNvSpPr txBox="1"/>
          <p:nvPr/>
        </p:nvSpPr>
        <p:spPr>
          <a:xfrm>
            <a:off x="3575671" y="5237507"/>
            <a:ext cx="74612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Zaman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aşımı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süresi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, 3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yıl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(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öğrendiği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tarih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)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ve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10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yıldır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. (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zararın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doğduğu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tarih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)</a:t>
            </a:r>
          </a:p>
        </p:txBody>
      </p:sp>
      <p:pic>
        <p:nvPicPr>
          <p:cNvPr id="2" name="Graphic 1" descr="Loan">
            <a:extLst>
              <a:ext uri="{FF2B5EF4-FFF2-40B4-BE49-F238E27FC236}">
                <a16:creationId xmlns:a16="http://schemas.microsoft.com/office/drawing/2014/main" id="{663FEE01-0291-4881-B5C6-2F6DE71EF95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5036" y="821381"/>
            <a:ext cx="296766" cy="2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nafta ile ilgili görsel sonu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nafta ile ilgili görsel sonucu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68A6A3-4D44-4C0F-A973-517B695B0C4F}"/>
              </a:ext>
            </a:extLst>
          </p:cNvPr>
          <p:cNvSpPr txBox="1"/>
          <p:nvPr/>
        </p:nvSpPr>
        <p:spPr>
          <a:xfrm>
            <a:off x="2342147" y="599256"/>
            <a:ext cx="915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>
              <a:defRPr sz="2400" b="1">
                <a:solidFill>
                  <a:srgbClr val="2A3E6E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err="1"/>
              <a:t>İmalatçının</a:t>
            </a:r>
            <a:r>
              <a:rPr lang="en-US" dirty="0"/>
              <a:t> </a:t>
            </a:r>
            <a:r>
              <a:rPr lang="en-US" dirty="0" err="1"/>
              <a:t>Yükümlülüklerinin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Sorumluluğu</a:t>
            </a:r>
            <a:r>
              <a:rPr lang="en-US" dirty="0"/>
              <a:t> </a:t>
            </a:r>
            <a:r>
              <a:rPr lang="en-US" dirty="0" err="1"/>
              <a:t>Tazminatının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İktisadi</a:t>
            </a:r>
            <a:r>
              <a:rPr lang="en-US" dirty="0"/>
              <a:t> </a:t>
            </a:r>
            <a:r>
              <a:rPr lang="en-US" dirty="0" err="1"/>
              <a:t>İşletmecilere</a:t>
            </a:r>
            <a:r>
              <a:rPr lang="en-US" dirty="0"/>
              <a:t> </a:t>
            </a:r>
            <a:r>
              <a:rPr lang="en-US" dirty="0" err="1"/>
              <a:t>Uygulandığı</a:t>
            </a:r>
            <a:r>
              <a:rPr lang="en-US" dirty="0"/>
              <a:t> </a:t>
            </a:r>
            <a:r>
              <a:rPr lang="en-US" dirty="0" err="1"/>
              <a:t>Durumlar</a:t>
            </a:r>
            <a:endParaRPr lang="en-US" dirty="0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02184E9E-39A7-4699-8376-B7DDFE635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02" y="2735377"/>
            <a:ext cx="2633105" cy="2531557"/>
          </a:xfrm>
          <a:prstGeom prst="rect">
            <a:avLst/>
          </a:prstGeom>
        </p:spPr>
      </p:pic>
      <p:pic>
        <p:nvPicPr>
          <p:cNvPr id="33" name="Picture 11">
            <a:extLst>
              <a:ext uri="{FF2B5EF4-FFF2-40B4-BE49-F238E27FC236}">
                <a16:creationId xmlns:a16="http://schemas.microsoft.com/office/drawing/2014/main" id="{C0F1A5E4-D659-479F-87B6-D8F687150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45" y="2156415"/>
            <a:ext cx="5032117" cy="1157924"/>
          </a:xfrm>
          <a:prstGeom prst="rect">
            <a:avLst/>
          </a:prstGeom>
        </p:spPr>
      </p:pic>
      <p:sp>
        <p:nvSpPr>
          <p:cNvPr id="34" name="Metin kutusu 24">
            <a:extLst>
              <a:ext uri="{FF2B5EF4-FFF2-40B4-BE49-F238E27FC236}">
                <a16:creationId xmlns:a16="http://schemas.microsoft.com/office/drawing/2014/main" id="{04C44C03-C25C-4F28-A3C2-E0DD1B2FECAC}"/>
              </a:ext>
            </a:extLst>
          </p:cNvPr>
          <p:cNvSpPr txBox="1"/>
          <p:nvPr/>
        </p:nvSpPr>
        <p:spPr>
          <a:xfrm>
            <a:off x="1213822" y="2378434"/>
            <a:ext cx="486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Ürünü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kendi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isim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veya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markası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altında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piyasaya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arz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 smtClean="0">
                <a:solidFill>
                  <a:srgbClr val="C6A363"/>
                </a:solidFill>
                <a:latin typeface="Myriad Pro" panose="020B0503030403020204" pitchFamily="34" charset="0"/>
              </a:rPr>
              <a:t>edenler</a:t>
            </a:r>
            <a:endParaRPr lang="en-US" b="1" dirty="0">
              <a:solidFill>
                <a:srgbClr val="C6A363"/>
              </a:solidFill>
              <a:latin typeface="Myriad Pro" panose="020B0503030403020204" pitchFamily="34" charset="0"/>
            </a:endParaRPr>
          </a:p>
        </p:txBody>
      </p:sp>
      <p:pic>
        <p:nvPicPr>
          <p:cNvPr id="35" name="Picture 11">
            <a:extLst>
              <a:ext uri="{FF2B5EF4-FFF2-40B4-BE49-F238E27FC236}">
                <a16:creationId xmlns:a16="http://schemas.microsoft.com/office/drawing/2014/main" id="{842F5248-AA02-46CC-9FA4-32FFFC90A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45" y="3708842"/>
            <a:ext cx="5032117" cy="1157924"/>
          </a:xfrm>
          <a:prstGeom prst="rect">
            <a:avLst/>
          </a:prstGeom>
        </p:spPr>
      </p:pic>
      <p:sp>
        <p:nvSpPr>
          <p:cNvPr id="36" name="Metin kutusu 24">
            <a:extLst>
              <a:ext uri="{FF2B5EF4-FFF2-40B4-BE49-F238E27FC236}">
                <a16:creationId xmlns:a16="http://schemas.microsoft.com/office/drawing/2014/main" id="{3E616488-E347-4399-A8AE-83AB47ABD48C}"/>
              </a:ext>
            </a:extLst>
          </p:cNvPr>
          <p:cNvSpPr txBox="1"/>
          <p:nvPr/>
        </p:nvSpPr>
        <p:spPr>
          <a:xfrm>
            <a:off x="1340770" y="3882689"/>
            <a:ext cx="486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Ürünü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mevzuatına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uygunluğunu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etkileyecek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şekilde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değiştiren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ithalatçılar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ve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dağıtıcılar</a:t>
            </a:r>
            <a:endParaRPr lang="en-US" dirty="0">
              <a:solidFill>
                <a:srgbClr val="BF9D62"/>
              </a:solidFill>
            </a:endParaRPr>
          </a:p>
        </p:txBody>
      </p:sp>
      <p:pic>
        <p:nvPicPr>
          <p:cNvPr id="37" name="Picture 11">
            <a:extLst>
              <a:ext uri="{FF2B5EF4-FFF2-40B4-BE49-F238E27FC236}">
                <a16:creationId xmlns:a16="http://schemas.microsoft.com/office/drawing/2014/main" id="{E48504DA-927F-4EE4-891B-1CABCBC9F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16" y="5213097"/>
            <a:ext cx="5032117" cy="1157924"/>
          </a:xfrm>
          <a:prstGeom prst="rect">
            <a:avLst/>
          </a:prstGeom>
        </p:spPr>
      </p:pic>
      <p:sp>
        <p:nvSpPr>
          <p:cNvPr id="38" name="Metin kutusu 24">
            <a:extLst>
              <a:ext uri="{FF2B5EF4-FFF2-40B4-BE49-F238E27FC236}">
                <a16:creationId xmlns:a16="http://schemas.microsoft.com/office/drawing/2014/main" id="{9EACBBB6-D6ED-4FDE-9B9B-F977803753C3}"/>
              </a:ext>
            </a:extLst>
          </p:cNvPr>
          <p:cNvSpPr txBox="1"/>
          <p:nvPr/>
        </p:nvSpPr>
        <p:spPr>
          <a:xfrm>
            <a:off x="1270259" y="5330394"/>
            <a:ext cx="4868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Kendisinden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bir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önceki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iktisadi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işletmecinin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isim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ve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irtibat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bilgilerini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bildiremeyen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dağıtıcılar</a:t>
            </a:r>
            <a:endParaRPr lang="en-US" b="1" dirty="0">
              <a:solidFill>
                <a:srgbClr val="C6A363"/>
              </a:solidFill>
              <a:latin typeface="Myriad Pro" panose="020B0503030403020204" pitchFamily="34" charset="0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FAC05B6-2155-49D1-81F8-CB7AFFCC2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01" y="2798407"/>
            <a:ext cx="2765790" cy="257307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4FCD8EE-FEF6-4A53-9BD1-7EAA63D3281D}"/>
              </a:ext>
            </a:extLst>
          </p:cNvPr>
          <p:cNvSpPr txBox="1"/>
          <p:nvPr/>
        </p:nvSpPr>
        <p:spPr>
          <a:xfrm>
            <a:off x="8846821" y="3677989"/>
            <a:ext cx="30911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İmalatçı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gibi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</a:p>
          <a:p>
            <a:pPr marL="0" indent="0" algn="ctr">
              <a:buNone/>
            </a:pPr>
            <a:r>
              <a:rPr lang="en-US" sz="2000" b="1" dirty="0" err="1" smtClean="0">
                <a:solidFill>
                  <a:srgbClr val="BF9D62"/>
                </a:solidFill>
                <a:latin typeface="Myriad Pro" panose="020B0503030403020204" charset="0"/>
              </a:rPr>
              <a:t>Sorumludur</a:t>
            </a:r>
            <a:r>
              <a:rPr lang="tr-TR" sz="2000" b="1" dirty="0" smtClean="0">
                <a:solidFill>
                  <a:srgbClr val="BF9D62"/>
                </a:solidFill>
                <a:latin typeface="Myriad Pro" panose="020B0503030403020204" charset="0"/>
              </a:rPr>
              <a:t>.</a:t>
            </a:r>
            <a:endParaRPr lang="en-US" sz="2000" b="1" dirty="0">
              <a:solidFill>
                <a:srgbClr val="BF9D62"/>
              </a:solidFill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nafta ile ilgili görsel sonu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nafta ile ilgili görsel sonucu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174B12AA-7981-4014-BDD4-F5DCB97B89A3}"/>
              </a:ext>
            </a:extLst>
          </p:cNvPr>
          <p:cNvSpPr txBox="1"/>
          <p:nvPr/>
        </p:nvSpPr>
        <p:spPr>
          <a:xfrm>
            <a:off x="2233632" y="813419"/>
            <a:ext cx="38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Önlemlerin</a:t>
            </a:r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Duyurulması</a:t>
            </a:r>
            <a:endParaRPr lang="tr-TR" sz="2400" b="1" dirty="0">
              <a:solidFill>
                <a:srgbClr val="2A3E6E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Graphic 2" descr="Blog">
            <a:extLst>
              <a:ext uri="{FF2B5EF4-FFF2-40B4-BE49-F238E27FC236}">
                <a16:creationId xmlns:a16="http://schemas.microsoft.com/office/drawing/2014/main" id="{A3D144E2-B128-4C7F-994D-54452FF1EF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8207" y="886458"/>
            <a:ext cx="315585" cy="31558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15480DF-1E19-466B-A910-DE4A74A3661B}"/>
              </a:ext>
            </a:extLst>
          </p:cNvPr>
          <p:cNvGrpSpPr/>
          <p:nvPr/>
        </p:nvGrpSpPr>
        <p:grpSpPr>
          <a:xfrm>
            <a:off x="6816719" y="1379135"/>
            <a:ext cx="4947280" cy="5081265"/>
            <a:chOff x="0" y="0"/>
            <a:chExt cx="4311906" cy="2791326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E1F5A46-0388-49AE-972D-29D347966EC4}"/>
                </a:ext>
              </a:extLst>
            </p:cNvPr>
            <p:cNvSpPr/>
            <p:nvPr/>
          </p:nvSpPr>
          <p:spPr>
            <a:xfrm>
              <a:off x="0" y="0"/>
              <a:ext cx="4311906" cy="2791326"/>
            </a:xfrm>
            <a:prstGeom prst="roundRect">
              <a:avLst>
                <a:gd name="adj" fmla="val 10000"/>
              </a:avLst>
            </a:prstGeom>
            <a:solidFill>
              <a:srgbClr val="1B2C5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: Rounded Corners 4">
              <a:extLst>
                <a:ext uri="{FF2B5EF4-FFF2-40B4-BE49-F238E27FC236}">
                  <a16:creationId xmlns:a16="http://schemas.microsoft.com/office/drawing/2014/main" id="{9100B857-9673-4B8D-9CEB-34E05D0BDC55}"/>
                </a:ext>
              </a:extLst>
            </p:cNvPr>
            <p:cNvSpPr txBox="1"/>
            <p:nvPr/>
          </p:nvSpPr>
          <p:spPr>
            <a:xfrm>
              <a:off x="81755" y="81755"/>
              <a:ext cx="4148396" cy="262781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1" kern="1200" dirty="0">
                <a:solidFill>
                  <a:srgbClr val="BF9D62"/>
                </a:solidFill>
                <a:latin typeface="Myriad Pro" panose="020B0503030403020204" charset="0"/>
              </a:endParaRPr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0E9D7DBC-14F2-4739-8630-6DB63CA64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648" y="1527960"/>
            <a:ext cx="4439421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Ürünü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tanıtacak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marka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, model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veya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cins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ismi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veya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diğer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ayırt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edici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özellikler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BF9D62"/>
              </a:solidFill>
              <a:effectLst/>
              <a:latin typeface="Myriad Pro" panose="020B0503030403020204" charset="0"/>
              <a:cs typeface="Times New Roman" panose="02020603050405020304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rgbClr val="BF9D62"/>
              </a:solidFill>
              <a:effectLst/>
              <a:latin typeface="Myriad Pro" panose="020B050303040302020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Mümkün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ise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ürünün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fotoğrafı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veya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resimli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tasviri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BF9D62"/>
              </a:solidFill>
              <a:effectLst/>
              <a:latin typeface="Myriad Pro" panose="020B0503030403020204" charset="0"/>
              <a:cs typeface="Times New Roman" panose="02020603050405020304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BF9D62"/>
              </a:solidFill>
              <a:effectLst/>
              <a:latin typeface="Myriad Pro" panose="020B050303040302020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Alınan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önlem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BF9D62"/>
              </a:solidFill>
              <a:effectLst/>
              <a:latin typeface="Myriad Pro" panose="020B0503030403020204" charset="0"/>
              <a:cs typeface="Times New Roman" panose="02020603050405020304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BF9D62"/>
              </a:solidFill>
              <a:effectLst/>
              <a:latin typeface="Myriad Pro" panose="020B050303040302020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Önlemi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gerektiren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sorunun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açık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ve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anlaşılır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tarifi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BF9D62"/>
              </a:solidFill>
              <a:effectLst/>
              <a:latin typeface="Myriad Pro" panose="020B0503030403020204" charset="0"/>
              <a:cs typeface="Times New Roman" panose="02020603050405020304" pitchFamily="18" charset="0"/>
            </a:endParaRPr>
          </a:p>
          <a:p>
            <a:pPr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BF9D62"/>
              </a:solidFill>
              <a:effectLst/>
              <a:latin typeface="Myriad Pro" panose="020B050303040302020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Sorumlu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iktisadi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işletmecinin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isim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adres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ve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diğer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iletişim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bilgileri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BF9D62"/>
              </a:solidFill>
              <a:effectLst/>
              <a:latin typeface="Myriad Pro" panose="020B0503030403020204" charset="0"/>
              <a:cs typeface="Times New Roman" panose="02020603050405020304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BF9D62"/>
              </a:solidFill>
              <a:effectLst/>
              <a:latin typeface="Myriad Pro" panose="020B050303040302020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Riskten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sakınmak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veya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sorunu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gidermek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için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önerilen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BF9D62"/>
                </a:solidFill>
                <a:effectLst/>
                <a:latin typeface="Myriad Pro" panose="020B0503030403020204" charset="0"/>
                <a:cs typeface="Times New Roman" panose="02020603050405020304" pitchFamily="18" charset="0"/>
              </a:rPr>
              <a:t>yöntemler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BF9D62"/>
              </a:solidFill>
              <a:effectLst/>
              <a:latin typeface="Myriad Pro" panose="020B050303040302020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385D7EEC-DB75-415E-921C-8F283ADEA1C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1" y="3320133"/>
            <a:ext cx="1333269" cy="1199268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97635EFB-E84B-4688-9954-F718B5449904}"/>
              </a:ext>
            </a:extLst>
          </p:cNvPr>
          <p:cNvSpPr/>
          <p:nvPr/>
        </p:nvSpPr>
        <p:spPr>
          <a:xfrm rot="10800000">
            <a:off x="980600" y="2603137"/>
            <a:ext cx="3184216" cy="2497069"/>
          </a:xfrm>
          <a:prstGeom prst="leftArrow">
            <a:avLst/>
          </a:prstGeom>
          <a:solidFill>
            <a:srgbClr val="1B2C57"/>
          </a:solidFill>
          <a:ln>
            <a:solidFill>
              <a:srgbClr val="BF9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B1427-4E7B-4EA8-8EFE-E0BA1463F9E3}"/>
              </a:ext>
            </a:extLst>
          </p:cNvPr>
          <p:cNvSpPr txBox="1"/>
          <p:nvPr/>
        </p:nvSpPr>
        <p:spPr>
          <a:xfrm>
            <a:off x="1475874" y="3550435"/>
            <a:ext cx="184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Etkin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Duyuru</a:t>
            </a:r>
            <a:endParaRPr lang="en-US" b="1" dirty="0">
              <a:solidFill>
                <a:srgbClr val="BF9D62"/>
              </a:solidFill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nafta ile ilgili görsel sonu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nafta ile ilgili görsel sonucu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174B12AA-7981-4014-BDD4-F5DCB97B89A3}"/>
              </a:ext>
            </a:extLst>
          </p:cNvPr>
          <p:cNvSpPr txBox="1"/>
          <p:nvPr/>
        </p:nvSpPr>
        <p:spPr>
          <a:xfrm>
            <a:off x="2303634" y="905019"/>
            <a:ext cx="338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Piyasadan</a:t>
            </a:r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çekme</a:t>
            </a:r>
            <a:endParaRPr lang="tr-TR" sz="2400" b="1" dirty="0">
              <a:solidFill>
                <a:srgbClr val="2A3E6E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3E42E8AC-8721-46D0-AF95-914B98056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89" y="2723636"/>
            <a:ext cx="8515184" cy="719400"/>
          </a:xfrm>
          <a:prstGeom prst="rect">
            <a:avLst/>
          </a:prstGeom>
        </p:spPr>
      </p:pic>
      <p:pic>
        <p:nvPicPr>
          <p:cNvPr id="6" name="Picture 32">
            <a:extLst>
              <a:ext uri="{FF2B5EF4-FFF2-40B4-BE49-F238E27FC236}">
                <a16:creationId xmlns:a16="http://schemas.microsoft.com/office/drawing/2014/main" id="{390040AB-CC08-4874-A97D-6060DD5E2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93" y="2702890"/>
            <a:ext cx="716364" cy="71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24C58E-D886-4936-B660-705B54507660}"/>
              </a:ext>
            </a:extLst>
          </p:cNvPr>
          <p:cNvSpPr txBox="1"/>
          <p:nvPr/>
        </p:nvSpPr>
        <p:spPr>
          <a:xfrm>
            <a:off x="3018439" y="2782669"/>
            <a:ext cx="74612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0F6FC6"/>
              </a:buClr>
              <a:defRPr/>
            </a:pP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Tedarik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zincirindeki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bir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ürünün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piyasada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bulunmasını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önlemeyi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amaçlayan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her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türlü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tedbirdir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F6FC6"/>
              </a:buClr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BF9D62"/>
              </a:solidFill>
              <a:effectLst/>
              <a:uLnTx/>
              <a:uFillTx/>
              <a:latin typeface="Myriad Pro" panose="020B0503030403020204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51DD91E1-831C-4CCD-B438-94CA54148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89" y="3970974"/>
            <a:ext cx="8515184" cy="719400"/>
          </a:xfrm>
          <a:prstGeom prst="rect">
            <a:avLst/>
          </a:prstGeom>
        </p:spPr>
      </p:pic>
      <p:pic>
        <p:nvPicPr>
          <p:cNvPr id="12" name="Picture 32">
            <a:extLst>
              <a:ext uri="{FF2B5EF4-FFF2-40B4-BE49-F238E27FC236}">
                <a16:creationId xmlns:a16="http://schemas.microsoft.com/office/drawing/2014/main" id="{C22B6092-C0D1-4640-A9B9-ADC5DD437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93" y="3950228"/>
            <a:ext cx="716364" cy="719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135A896-764F-4B24-9662-E1E3BF786FAC}"/>
              </a:ext>
            </a:extLst>
          </p:cNvPr>
          <p:cNvSpPr txBox="1"/>
          <p:nvPr/>
        </p:nvSpPr>
        <p:spPr>
          <a:xfrm>
            <a:off x="3075992" y="4131395"/>
            <a:ext cx="746129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0F6FC6"/>
              </a:buClr>
              <a:defRPr/>
            </a:pP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Asli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olarak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İmalatçı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veya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İthalatçının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sorumluluğundadır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F6FC6"/>
              </a:buClr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BF9D62"/>
              </a:solidFill>
              <a:effectLst/>
              <a:uLnTx/>
              <a:uFillTx/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nafta ile ilgili görsel sonu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nafta ile ilgili görsel sonucu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174B12AA-7981-4014-BDD4-F5DCB97B89A3}"/>
              </a:ext>
            </a:extLst>
          </p:cNvPr>
          <p:cNvSpPr txBox="1"/>
          <p:nvPr/>
        </p:nvSpPr>
        <p:spPr>
          <a:xfrm>
            <a:off x="2303634" y="905019"/>
            <a:ext cx="338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Geri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Çağırma</a:t>
            </a:r>
            <a:endParaRPr lang="tr-TR" sz="2400" b="1" dirty="0">
              <a:solidFill>
                <a:srgbClr val="2A3E6E"/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Content Placeholder 4" descr="Marketing">
            <a:extLst>
              <a:ext uri="{FF2B5EF4-FFF2-40B4-BE49-F238E27FC236}">
                <a16:creationId xmlns:a16="http://schemas.microsoft.com/office/drawing/2014/main" id="{23DB94C5-3AEF-4B67-AF6B-8F95E7833A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2110" y="1005801"/>
            <a:ext cx="260099" cy="26009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5E7101F9-0F33-472F-9D2E-D7D26FBC1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10" y="2499075"/>
            <a:ext cx="3248035" cy="31227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60654-D2AF-4516-B6E7-923F0DB5DEF9}"/>
              </a:ext>
            </a:extLst>
          </p:cNvPr>
          <p:cNvSpPr txBox="1"/>
          <p:nvPr/>
        </p:nvSpPr>
        <p:spPr>
          <a:xfrm>
            <a:off x="953222" y="3706518"/>
            <a:ext cx="30911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Ürünün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nihai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kullanıcının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elinden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geri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 smtClean="0">
                <a:solidFill>
                  <a:srgbClr val="BF9D62"/>
                </a:solidFill>
                <a:latin typeface="Myriad Pro" panose="020B0503030403020204" charset="0"/>
              </a:rPr>
              <a:t>alınması</a:t>
            </a:r>
            <a:r>
              <a:rPr lang="tr-TR" sz="2000" b="1" dirty="0" err="1" smtClean="0">
                <a:solidFill>
                  <a:srgbClr val="BF9D62"/>
                </a:solidFill>
                <a:latin typeface="Myriad Pro" panose="020B0503030403020204" charset="0"/>
              </a:rPr>
              <a:t>nı</a:t>
            </a:r>
            <a:r>
              <a:rPr lang="tr-TR" sz="2000" b="1" dirty="0" smtClean="0">
                <a:solidFill>
                  <a:srgbClr val="BF9D62"/>
                </a:solidFill>
                <a:latin typeface="Myriad Pro" panose="020B0503030403020204" charset="0"/>
              </a:rPr>
              <a:t> amaçlayan her türlü önlem</a:t>
            </a:r>
            <a:endParaRPr lang="en-US" sz="2000" b="1" dirty="0">
              <a:solidFill>
                <a:srgbClr val="BF9D62"/>
              </a:solidFill>
              <a:latin typeface="Myriad Pro" panose="020B0503030403020204" charset="0"/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66BB19C4-0B5F-450B-86A1-FBDE29CCB4BE}"/>
              </a:ext>
            </a:extLst>
          </p:cNvPr>
          <p:cNvSpPr/>
          <p:nvPr/>
        </p:nvSpPr>
        <p:spPr>
          <a:xfrm rot="10800000">
            <a:off x="6668159" y="1267159"/>
            <a:ext cx="5095840" cy="5454315"/>
          </a:xfrm>
          <a:prstGeom prst="leftArrow">
            <a:avLst/>
          </a:prstGeom>
          <a:solidFill>
            <a:srgbClr val="1B2C57"/>
          </a:solidFill>
          <a:ln>
            <a:solidFill>
              <a:srgbClr val="BF9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BAEA311C-D11E-4FD0-A9FA-A3E6CD49F8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57" y="2989150"/>
            <a:ext cx="2278277" cy="2119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AAD924-C647-42B5-9BF0-015A3BC9DC97}"/>
              </a:ext>
            </a:extLst>
          </p:cNvPr>
          <p:cNvSpPr txBox="1"/>
          <p:nvPr/>
        </p:nvSpPr>
        <p:spPr>
          <a:xfrm>
            <a:off x="6817537" y="2773899"/>
            <a:ext cx="44065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 err="1">
                <a:solidFill>
                  <a:srgbClr val="BF9D62"/>
                </a:solidFill>
                <a:latin typeface="Myriad Pro" panose="020B0503030403020204" charset="0"/>
              </a:rPr>
              <a:t>Seçenekler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;</a:t>
            </a:r>
          </a:p>
          <a:p>
            <a:endParaRPr lang="en-US" sz="2000" b="1" dirty="0">
              <a:solidFill>
                <a:srgbClr val="BF9D62"/>
              </a:solidFill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Sorunun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giderilmesi</a:t>
            </a:r>
            <a:endParaRPr lang="en-US" sz="2000" b="1" dirty="0">
              <a:solidFill>
                <a:srgbClr val="BF9D62"/>
              </a:solidFill>
              <a:latin typeface="Myriad Pro" panose="020B0503030403020204" charset="0"/>
            </a:endParaRPr>
          </a:p>
          <a:p>
            <a:endParaRPr lang="en-US" sz="2000" b="1" dirty="0">
              <a:solidFill>
                <a:srgbClr val="BF9D62"/>
              </a:solidFill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Eş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değer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bir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ürünle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değiştirilmesi</a:t>
            </a:r>
            <a:endParaRPr lang="en-US" sz="2000" b="1" dirty="0">
              <a:solidFill>
                <a:srgbClr val="BF9D62"/>
              </a:solidFill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BF9D62"/>
              </a:solidFill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Satış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değerinin</a:t>
            </a:r>
            <a:r>
              <a:rPr lang="en-US" sz="20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sz="2000" b="1" dirty="0" err="1">
                <a:solidFill>
                  <a:srgbClr val="BF9D62"/>
                </a:solidFill>
                <a:latin typeface="Myriad Pro" panose="020B0503030403020204" charset="0"/>
              </a:rPr>
              <a:t>ödenmesi</a:t>
            </a:r>
            <a:endParaRPr lang="en-US" sz="2000" b="1" dirty="0">
              <a:solidFill>
                <a:srgbClr val="BF9D62"/>
              </a:solidFill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BF9D62"/>
              </a:solidFill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174B12AA-7981-4014-BDD4-F5DCB97B89A3}"/>
              </a:ext>
            </a:extLst>
          </p:cNvPr>
          <p:cNvSpPr txBox="1"/>
          <p:nvPr/>
        </p:nvSpPr>
        <p:spPr>
          <a:xfrm>
            <a:off x="2491572" y="738932"/>
            <a:ext cx="7023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İktisadi</a:t>
            </a:r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İşletmeciyi</a:t>
            </a:r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Sorumluluktan</a:t>
            </a:r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Kurtaran</a:t>
            </a:r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Haller</a:t>
            </a:r>
            <a:endParaRPr lang="tr-TR" sz="2400" b="1" dirty="0">
              <a:solidFill>
                <a:srgbClr val="2A3E6E"/>
              </a:solidFill>
              <a:latin typeface="Myriad Pro" panose="020B0503030403020204" pitchFamily="34" charset="0"/>
            </a:endParaRPr>
          </a:p>
        </p:txBody>
      </p:sp>
      <p:sp>
        <p:nvSpPr>
          <p:cNvPr id="35" name="Metin kutusu 12">
            <a:extLst>
              <a:ext uri="{FF2B5EF4-FFF2-40B4-BE49-F238E27FC236}">
                <a16:creationId xmlns:a16="http://schemas.microsoft.com/office/drawing/2014/main" id="{70C8EFDB-66D5-46AB-9F60-19D971980A92}"/>
              </a:ext>
            </a:extLst>
          </p:cNvPr>
          <p:cNvSpPr txBox="1"/>
          <p:nvPr/>
        </p:nvSpPr>
        <p:spPr>
          <a:xfrm>
            <a:off x="2233026" y="1824300"/>
            <a:ext cx="121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b="1" dirty="0">
                <a:solidFill>
                  <a:schemeClr val="bg1"/>
                </a:solidFill>
                <a:latin typeface="Myriad Pro" panose="020B0503030403020204" pitchFamily="34" charset="0"/>
              </a:rPr>
              <a:t>Mart 2020</a:t>
            </a:r>
          </a:p>
        </p:txBody>
      </p:sp>
      <p:sp>
        <p:nvSpPr>
          <p:cNvPr id="38" name="Metin kutusu 12">
            <a:extLst>
              <a:ext uri="{FF2B5EF4-FFF2-40B4-BE49-F238E27FC236}">
                <a16:creationId xmlns:a16="http://schemas.microsoft.com/office/drawing/2014/main" id="{70C8EFDB-66D5-46AB-9F60-19D971980A92}"/>
              </a:ext>
            </a:extLst>
          </p:cNvPr>
          <p:cNvSpPr txBox="1"/>
          <p:nvPr/>
        </p:nvSpPr>
        <p:spPr>
          <a:xfrm>
            <a:off x="257019" y="2554022"/>
            <a:ext cx="121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b="1" dirty="0">
                <a:solidFill>
                  <a:schemeClr val="bg1"/>
                </a:solidFill>
                <a:latin typeface="Myriad Pro" panose="020B0503030403020204" pitchFamily="34" charset="0"/>
              </a:rPr>
              <a:t>2021</a:t>
            </a:r>
          </a:p>
        </p:txBody>
      </p:sp>
      <p:pic>
        <p:nvPicPr>
          <p:cNvPr id="28" name="Picture 11">
            <a:extLst>
              <a:ext uri="{FF2B5EF4-FFF2-40B4-BE49-F238E27FC236}">
                <a16:creationId xmlns:a16="http://schemas.microsoft.com/office/drawing/2014/main" id="{DFB02749-885B-415D-A269-92EAD47F1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99" y="2676429"/>
            <a:ext cx="8515184" cy="719400"/>
          </a:xfrm>
          <a:prstGeom prst="rect">
            <a:avLst/>
          </a:prstGeom>
        </p:spPr>
      </p:pic>
      <p:pic>
        <p:nvPicPr>
          <p:cNvPr id="32" name="Picture 11">
            <a:extLst>
              <a:ext uri="{FF2B5EF4-FFF2-40B4-BE49-F238E27FC236}">
                <a16:creationId xmlns:a16="http://schemas.microsoft.com/office/drawing/2014/main" id="{16C32E67-ADB3-4DA4-AF43-650654A59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00" y="3586763"/>
            <a:ext cx="8515184" cy="719400"/>
          </a:xfrm>
          <a:prstGeom prst="rect">
            <a:avLst/>
          </a:prstGeom>
        </p:spPr>
      </p:pic>
      <p:pic>
        <p:nvPicPr>
          <p:cNvPr id="34" name="Picture 32">
            <a:extLst>
              <a:ext uri="{FF2B5EF4-FFF2-40B4-BE49-F238E27FC236}">
                <a16:creationId xmlns:a16="http://schemas.microsoft.com/office/drawing/2014/main" id="{90B8D123-B10C-413A-A3CF-0C4A88919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36" y="2672728"/>
            <a:ext cx="716364" cy="719400"/>
          </a:xfrm>
          <a:prstGeom prst="rect">
            <a:avLst/>
          </a:prstGeom>
        </p:spPr>
      </p:pic>
      <p:pic>
        <p:nvPicPr>
          <p:cNvPr id="36" name="Picture 32">
            <a:extLst>
              <a:ext uri="{FF2B5EF4-FFF2-40B4-BE49-F238E27FC236}">
                <a16:creationId xmlns:a16="http://schemas.microsoft.com/office/drawing/2014/main" id="{B3034D0F-DE70-4A22-B922-1BB99B1E5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90" y="3586763"/>
            <a:ext cx="716364" cy="719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EF684C4-FD8D-4150-81CD-741500A23DD5}"/>
              </a:ext>
            </a:extLst>
          </p:cNvPr>
          <p:cNvSpPr txBox="1"/>
          <p:nvPr/>
        </p:nvSpPr>
        <p:spPr>
          <a:xfrm>
            <a:off x="2966071" y="2709262"/>
            <a:ext cx="7461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Gerekli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tedbirleri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kendiliğinden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alan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ve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uygunsuzluğu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tamamen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giderenler</a:t>
            </a:r>
            <a:endParaRPr lang="en-US" b="1" dirty="0">
              <a:solidFill>
                <a:srgbClr val="BF9D62"/>
              </a:solidFill>
              <a:latin typeface="Myriad Pro" panose="020B050303040302020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8509D4-F202-4233-9826-10E6D55829DC}"/>
              </a:ext>
            </a:extLst>
          </p:cNvPr>
          <p:cNvSpPr txBox="1"/>
          <p:nvPr/>
        </p:nvSpPr>
        <p:spPr>
          <a:xfrm>
            <a:off x="2966071" y="3623297"/>
            <a:ext cx="7379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Ürünü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piyasaya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kendisinin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arz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etmediğini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,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uygunsuzluğun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başkasının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müdahalesinden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veya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kullanıcıdan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kaynaklandığını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kanıtlayanlar</a:t>
            </a:r>
            <a:endParaRPr lang="en-US" b="1" dirty="0">
              <a:solidFill>
                <a:srgbClr val="BF9D62"/>
              </a:solidFill>
              <a:latin typeface="Myriad Pro" panose="020B0503030403020204" charset="0"/>
            </a:endParaRPr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0A5F5C6B-69B5-4571-83E4-A878824E3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70" y="4577806"/>
            <a:ext cx="8515184" cy="719400"/>
          </a:xfrm>
          <a:prstGeom prst="rect">
            <a:avLst/>
          </a:prstGeom>
        </p:spPr>
      </p:pic>
      <p:pic>
        <p:nvPicPr>
          <p:cNvPr id="19" name="Picture 32">
            <a:extLst>
              <a:ext uri="{FF2B5EF4-FFF2-40B4-BE49-F238E27FC236}">
                <a16:creationId xmlns:a16="http://schemas.microsoft.com/office/drawing/2014/main" id="{7A578236-B30B-4DA9-A6F2-C0BD2EED8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60" y="4577806"/>
            <a:ext cx="716364" cy="719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8E5572-07C2-4935-A3C4-CD389C3EA279}"/>
              </a:ext>
            </a:extLst>
          </p:cNvPr>
          <p:cNvSpPr txBox="1"/>
          <p:nvPr/>
        </p:nvSpPr>
        <p:spPr>
          <a:xfrm>
            <a:off x="2966071" y="4686995"/>
            <a:ext cx="7379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Üründeki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uygunsuzluğun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mevzuattan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kaynaklandığını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kanıtlayanlar</a:t>
            </a:r>
            <a:endParaRPr lang="en-US" b="1" dirty="0">
              <a:solidFill>
                <a:srgbClr val="BF9D62"/>
              </a:solidFill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nafta ile ilgili görsel sonu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nafta ile ilgili görsel sonucu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174B12AA-7981-4014-BDD4-F5DCB97B89A3}"/>
              </a:ext>
            </a:extLst>
          </p:cNvPr>
          <p:cNvSpPr txBox="1"/>
          <p:nvPr/>
        </p:nvSpPr>
        <p:spPr>
          <a:xfrm>
            <a:off x="2303634" y="905019"/>
            <a:ext cx="338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İdari</a:t>
            </a:r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Para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Cezaları</a:t>
            </a:r>
            <a:endParaRPr lang="tr-TR" sz="2400" b="1" dirty="0">
              <a:solidFill>
                <a:srgbClr val="2A3E6E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2749D7F-668D-44BF-8310-5C19E361A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951678"/>
              </p:ext>
            </p:extLst>
          </p:nvPr>
        </p:nvGraphicFramePr>
        <p:xfrm>
          <a:off x="1197810" y="1780672"/>
          <a:ext cx="5122780" cy="283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>
            <a:extLst>
              <a:ext uri="{FF2B5EF4-FFF2-40B4-BE49-F238E27FC236}">
                <a16:creationId xmlns:a16="http://schemas.microsoft.com/office/drawing/2014/main" id="{9AC42CB8-F451-42DF-9A7E-9879F9F431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426" y="2136319"/>
            <a:ext cx="3248035" cy="3122771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05275C0-2B8F-4829-8865-3DC1E0619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3662899"/>
              </p:ext>
            </p:extLst>
          </p:nvPr>
        </p:nvGraphicFramePr>
        <p:xfrm>
          <a:off x="1197810" y="4756810"/>
          <a:ext cx="5122780" cy="138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B60ED4-A4B6-47B1-8E17-6E0542257B39}"/>
              </a:ext>
            </a:extLst>
          </p:cNvPr>
          <p:cNvSpPr txBox="1"/>
          <p:nvPr/>
        </p:nvSpPr>
        <p:spPr>
          <a:xfrm>
            <a:off x="8197516" y="2883567"/>
            <a:ext cx="2005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Aykırılığın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büyüklüğü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ve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firmanın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ekonomik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durumu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dikkate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alınır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8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t_sunum_format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38" y="1049782"/>
            <a:ext cx="3060792" cy="92582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895601" y="4877032"/>
            <a:ext cx="6400800" cy="242625"/>
          </a:xfrm>
          <a:prstGeom prst="rect">
            <a:avLst/>
          </a:prstGeom>
        </p:spPr>
        <p:txBody>
          <a:bodyPr vert="horz" lIns="72567" tIns="36284" rIns="72567" bIns="36284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27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A69CA-A047-4BAD-BB31-F7E581EB99A9}"/>
              </a:ext>
            </a:extLst>
          </p:cNvPr>
          <p:cNvSpPr txBox="1"/>
          <p:nvPr/>
        </p:nvSpPr>
        <p:spPr>
          <a:xfrm>
            <a:off x="-226217" y="4344977"/>
            <a:ext cx="12184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Bengü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OKUR ERDOĞAN,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Ticaret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Uzmanı</a:t>
            </a:r>
            <a:endParaRPr lang="en-US" b="1" dirty="0">
              <a:solidFill>
                <a:srgbClr val="BF9D62"/>
              </a:solidFill>
              <a:latin typeface="Myriad Pro" panose="020B050303040302020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BF9D62"/>
              </a:solidFill>
              <a:latin typeface="Myriad Pro" panose="020B0503030403020204" charset="0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Ürün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Güvenliği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ve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Denetimi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Genel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Müdürlüğü</a:t>
            </a:r>
            <a:endParaRPr lang="en-US" b="1" dirty="0">
              <a:solidFill>
                <a:srgbClr val="BF9D62"/>
              </a:solidFill>
              <a:latin typeface="Myriad Pro" panose="020B050303040302020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E-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posta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: 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okurb@ticaret.gov.tr</a:t>
            </a:r>
            <a:endParaRPr lang="en-US" b="1" dirty="0">
              <a:solidFill>
                <a:srgbClr val="BF9D62"/>
              </a:solidFill>
              <a:latin typeface="Myriad Pro" panose="020B050303040302020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Tel: 0 312 204 92 85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7B0EF-9010-4DDD-9C8A-574C8F474094}"/>
              </a:ext>
            </a:extLst>
          </p:cNvPr>
          <p:cNvSpPr txBox="1"/>
          <p:nvPr/>
        </p:nvSpPr>
        <p:spPr>
          <a:xfrm>
            <a:off x="2701529" y="2488102"/>
            <a:ext cx="6328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D8AE63"/>
                </a:solidFill>
                <a:latin typeface="Myriad Pro" panose="020B0503030403020204" pitchFamily="34" charset="0"/>
              </a:rPr>
              <a:t>7223 </a:t>
            </a:r>
            <a:r>
              <a:rPr lang="en-US" sz="1800" b="1" dirty="0" err="1">
                <a:solidFill>
                  <a:srgbClr val="D8AE63"/>
                </a:solidFill>
                <a:latin typeface="Myriad Pro" panose="020B0503030403020204" pitchFamily="34" charset="0"/>
              </a:rPr>
              <a:t>Sayılı</a:t>
            </a:r>
            <a:r>
              <a:rPr lang="en-US" sz="1800" b="1" dirty="0">
                <a:solidFill>
                  <a:srgbClr val="D8AE63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D8AE63"/>
                </a:solidFill>
                <a:latin typeface="Myriad Pro" panose="020B0503030403020204" pitchFamily="34" charset="0"/>
              </a:rPr>
              <a:t>Ürün</a:t>
            </a:r>
            <a:r>
              <a:rPr lang="en-US" sz="1800" b="1" dirty="0">
                <a:solidFill>
                  <a:srgbClr val="D8AE63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D8AE63"/>
                </a:solidFill>
                <a:latin typeface="Myriad Pro" panose="020B0503030403020204" pitchFamily="34" charset="0"/>
              </a:rPr>
              <a:t>Güvenliği</a:t>
            </a:r>
            <a:r>
              <a:rPr lang="en-US" sz="1800" b="1" dirty="0">
                <a:solidFill>
                  <a:srgbClr val="D8AE63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D8AE63"/>
                </a:solidFill>
                <a:latin typeface="Myriad Pro" panose="020B0503030403020204" pitchFamily="34" charset="0"/>
              </a:rPr>
              <a:t>ve</a:t>
            </a:r>
            <a:r>
              <a:rPr lang="en-US" sz="1800" b="1" dirty="0">
                <a:solidFill>
                  <a:srgbClr val="D8AE63"/>
                </a:solidFill>
                <a:latin typeface="Myriad Pro" panose="020B0503030403020204" pitchFamily="34" charset="0"/>
              </a:rPr>
              <a:t> Teknik </a:t>
            </a:r>
            <a:r>
              <a:rPr lang="en-US" sz="1800" b="1" dirty="0" err="1">
                <a:solidFill>
                  <a:srgbClr val="D8AE63"/>
                </a:solidFill>
                <a:latin typeface="Myriad Pro" panose="020B0503030403020204" pitchFamily="34" charset="0"/>
              </a:rPr>
              <a:t>Düzenlemeler</a:t>
            </a:r>
            <a:r>
              <a:rPr lang="en-US" sz="1800" b="1" dirty="0">
                <a:solidFill>
                  <a:srgbClr val="D8AE63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D8AE63"/>
                </a:solidFill>
                <a:latin typeface="Myriad Pro" panose="020B0503030403020204" pitchFamily="34" charset="0"/>
              </a:rPr>
              <a:t>Kanunu</a:t>
            </a:r>
            <a:r>
              <a:rPr lang="en-US" sz="1800" b="1" dirty="0">
                <a:solidFill>
                  <a:srgbClr val="D8AE63"/>
                </a:solidFill>
                <a:latin typeface="Myriad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0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1E28698-CF85-4A63-BA5F-A7A23C09EE11}"/>
              </a:ext>
            </a:extLst>
          </p:cNvPr>
          <p:cNvSpPr txBox="1"/>
          <p:nvPr/>
        </p:nvSpPr>
        <p:spPr>
          <a:xfrm>
            <a:off x="2368911" y="783689"/>
            <a:ext cx="403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Yeni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Ürün</a:t>
            </a:r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Güvenliği</a:t>
            </a:r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Kanunu</a:t>
            </a:r>
            <a:endParaRPr lang="tr-TR" sz="2400" b="1" dirty="0">
              <a:solidFill>
                <a:srgbClr val="2A3E6E"/>
              </a:solidFill>
              <a:latin typeface="Myriad Pro" panose="020B0503030403020204" pitchFamily="34" charset="0"/>
            </a:endParaRPr>
          </a:p>
        </p:txBody>
      </p:sp>
      <p:pic>
        <p:nvPicPr>
          <p:cNvPr id="35" name="Picture 11">
            <a:extLst>
              <a:ext uri="{FF2B5EF4-FFF2-40B4-BE49-F238E27FC236}">
                <a16:creationId xmlns:a16="http://schemas.microsoft.com/office/drawing/2014/main" id="{4ED62E0C-3C71-4975-9803-4D04674E8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62" y="2177938"/>
            <a:ext cx="8515184" cy="719400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6AC831E1-8F39-4146-9AD1-87273EDA2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63" y="3441143"/>
            <a:ext cx="8515184" cy="719400"/>
          </a:xfrm>
          <a:prstGeom prst="rect">
            <a:avLst/>
          </a:prstGeom>
        </p:spPr>
      </p:pic>
      <p:pic>
        <p:nvPicPr>
          <p:cNvPr id="39" name="Picture 32">
            <a:extLst>
              <a:ext uri="{FF2B5EF4-FFF2-40B4-BE49-F238E27FC236}">
                <a16:creationId xmlns:a16="http://schemas.microsoft.com/office/drawing/2014/main" id="{FE7EDE84-702E-41E8-8EB1-4B8226C44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99" y="2174237"/>
            <a:ext cx="716364" cy="719400"/>
          </a:xfrm>
          <a:prstGeom prst="rect">
            <a:avLst/>
          </a:prstGeom>
        </p:spPr>
      </p:pic>
      <p:pic>
        <p:nvPicPr>
          <p:cNvPr id="42" name="Picture 32">
            <a:extLst>
              <a:ext uri="{FF2B5EF4-FFF2-40B4-BE49-F238E27FC236}">
                <a16:creationId xmlns:a16="http://schemas.microsoft.com/office/drawing/2014/main" id="{24AB40B7-6C97-4A1E-B038-66D89D6EA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53" y="3441143"/>
            <a:ext cx="716364" cy="719400"/>
          </a:xfrm>
          <a:prstGeom prst="rect">
            <a:avLst/>
          </a:prstGeom>
        </p:spPr>
      </p:pic>
      <p:sp>
        <p:nvSpPr>
          <p:cNvPr id="45" name="TextBox 36">
            <a:extLst>
              <a:ext uri="{FF2B5EF4-FFF2-40B4-BE49-F238E27FC236}">
                <a16:creationId xmlns:a16="http://schemas.microsoft.com/office/drawing/2014/main" id="{4A301571-A777-470A-A4EE-BD9083384F32}"/>
              </a:ext>
            </a:extLst>
          </p:cNvPr>
          <p:cNvSpPr txBox="1"/>
          <p:nvPr/>
        </p:nvSpPr>
        <p:spPr>
          <a:xfrm>
            <a:off x="2721417" y="2333882"/>
            <a:ext cx="793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7AD65"/>
                </a:solidFill>
                <a:latin typeface="Myriad Pro" panose="020B0503030403020204" pitchFamily="34" charset="0"/>
              </a:rPr>
              <a:t>12 Mart 2020 </a:t>
            </a:r>
            <a:r>
              <a:rPr lang="en-US" sz="2000" b="1" dirty="0" err="1">
                <a:solidFill>
                  <a:srgbClr val="D7AD65"/>
                </a:solidFill>
                <a:latin typeface="Myriad Pro" panose="020B0503030403020204" pitchFamily="34" charset="0"/>
              </a:rPr>
              <a:t>tarihli</a:t>
            </a:r>
            <a:r>
              <a:rPr lang="en-US" sz="2000" b="1" dirty="0">
                <a:solidFill>
                  <a:srgbClr val="D7AD65"/>
                </a:solidFill>
                <a:latin typeface="Myriad Pro" panose="020B0503030403020204" pitchFamily="34" charset="0"/>
              </a:rPr>
              <a:t> </a:t>
            </a:r>
            <a:r>
              <a:rPr lang="en-US" sz="2000" b="1" dirty="0" err="1">
                <a:solidFill>
                  <a:srgbClr val="D7AD65"/>
                </a:solidFill>
                <a:latin typeface="Myriad Pro" panose="020B0503030403020204" pitchFamily="34" charset="0"/>
              </a:rPr>
              <a:t>ve</a:t>
            </a:r>
            <a:r>
              <a:rPr lang="en-US" sz="2000" b="1" dirty="0">
                <a:solidFill>
                  <a:srgbClr val="D7AD65"/>
                </a:solidFill>
                <a:latin typeface="Myriad Pro" panose="020B0503030403020204" pitchFamily="34" charset="0"/>
              </a:rPr>
              <a:t> 31066 </a:t>
            </a:r>
            <a:r>
              <a:rPr lang="en-US" sz="2000" b="1" dirty="0" err="1">
                <a:solidFill>
                  <a:srgbClr val="D7AD65"/>
                </a:solidFill>
                <a:latin typeface="Myriad Pro" panose="020B0503030403020204" pitchFamily="34" charset="0"/>
              </a:rPr>
              <a:t>sayılı</a:t>
            </a:r>
            <a:r>
              <a:rPr lang="en-US" sz="2000" b="1" dirty="0">
                <a:solidFill>
                  <a:srgbClr val="D7AD65"/>
                </a:solidFill>
                <a:latin typeface="Myriad Pro" panose="020B0503030403020204" pitchFamily="34" charset="0"/>
              </a:rPr>
              <a:t> </a:t>
            </a:r>
            <a:r>
              <a:rPr lang="en-US" sz="2000" b="1" dirty="0" err="1">
                <a:solidFill>
                  <a:srgbClr val="D7AD65"/>
                </a:solidFill>
                <a:latin typeface="Myriad Pro" panose="020B0503030403020204" pitchFamily="34" charset="0"/>
              </a:rPr>
              <a:t>Resmi</a:t>
            </a:r>
            <a:r>
              <a:rPr lang="en-US" sz="2000" b="1" dirty="0">
                <a:solidFill>
                  <a:srgbClr val="D7AD65"/>
                </a:solidFill>
                <a:latin typeface="Myriad Pro" panose="020B0503030403020204" pitchFamily="34" charset="0"/>
              </a:rPr>
              <a:t> </a:t>
            </a:r>
            <a:r>
              <a:rPr lang="en-US" sz="2000" b="1" dirty="0" err="1">
                <a:solidFill>
                  <a:srgbClr val="D7AD65"/>
                </a:solidFill>
                <a:latin typeface="Myriad Pro" panose="020B0503030403020204" pitchFamily="34" charset="0"/>
              </a:rPr>
              <a:t>Gazete’de</a:t>
            </a:r>
            <a:r>
              <a:rPr lang="en-US" sz="2000" b="1" dirty="0">
                <a:solidFill>
                  <a:srgbClr val="D7AD65"/>
                </a:solidFill>
                <a:latin typeface="Myriad Pro" panose="020B0503030403020204" pitchFamily="34" charset="0"/>
              </a:rPr>
              <a:t> </a:t>
            </a:r>
            <a:r>
              <a:rPr lang="en-US" sz="2000" b="1" dirty="0" err="1">
                <a:solidFill>
                  <a:srgbClr val="D7AD65"/>
                </a:solidFill>
                <a:latin typeface="Myriad Pro" panose="020B0503030403020204" pitchFamily="34" charset="0"/>
              </a:rPr>
              <a:t>yayımlanmıştır</a:t>
            </a:r>
            <a:r>
              <a:rPr lang="en-US" sz="2000" b="1" dirty="0">
                <a:solidFill>
                  <a:srgbClr val="D7AD65"/>
                </a:solidFill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E2FCF5-A621-4D28-A249-2EC047E1A836}"/>
              </a:ext>
            </a:extLst>
          </p:cNvPr>
          <p:cNvSpPr txBox="1"/>
          <p:nvPr/>
        </p:nvSpPr>
        <p:spPr>
          <a:xfrm>
            <a:off x="2772927" y="3271479"/>
            <a:ext cx="57246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D7AD65"/>
              </a:solidFill>
              <a:latin typeface="Myriad Pro" panose="020B0503030403020204" pitchFamily="34" charset="0"/>
            </a:endParaRPr>
          </a:p>
          <a:p>
            <a:r>
              <a:rPr lang="en-US" sz="2000" b="1" u="sng" dirty="0">
                <a:solidFill>
                  <a:srgbClr val="D7AD65"/>
                </a:solidFill>
                <a:latin typeface="Myriad Pro" panose="020B0503030403020204" pitchFamily="34" charset="0"/>
              </a:rPr>
              <a:t>12 Mart 2021 </a:t>
            </a:r>
            <a:r>
              <a:rPr lang="en-US" sz="2000" b="1" dirty="0" err="1">
                <a:solidFill>
                  <a:srgbClr val="D7AD65"/>
                </a:solidFill>
                <a:latin typeface="Myriad Pro" panose="020B0503030403020204" pitchFamily="34" charset="0"/>
              </a:rPr>
              <a:t>tarihinde</a:t>
            </a:r>
            <a:r>
              <a:rPr lang="en-US" sz="2000" b="1" dirty="0">
                <a:solidFill>
                  <a:srgbClr val="D7AD65"/>
                </a:solidFill>
                <a:latin typeface="Myriad Pro" panose="020B0503030403020204" pitchFamily="34" charset="0"/>
              </a:rPr>
              <a:t> </a:t>
            </a:r>
            <a:r>
              <a:rPr lang="en-US" sz="2000" b="1" dirty="0" err="1">
                <a:solidFill>
                  <a:srgbClr val="D7AD65"/>
                </a:solidFill>
                <a:latin typeface="Myriad Pro" panose="020B0503030403020204" pitchFamily="34" charset="0"/>
              </a:rPr>
              <a:t>yürürlüğe</a:t>
            </a:r>
            <a:r>
              <a:rPr lang="en-US" sz="2000" b="1" dirty="0">
                <a:solidFill>
                  <a:srgbClr val="D7AD65"/>
                </a:solidFill>
                <a:latin typeface="Myriad Pro" panose="020B0503030403020204" pitchFamily="34" charset="0"/>
              </a:rPr>
              <a:t> </a:t>
            </a:r>
            <a:r>
              <a:rPr lang="en-US" sz="2000" b="1" dirty="0" err="1" smtClean="0">
                <a:solidFill>
                  <a:srgbClr val="D7AD65"/>
                </a:solidFill>
                <a:latin typeface="Myriad Pro" panose="020B0503030403020204" pitchFamily="34" charset="0"/>
              </a:rPr>
              <a:t>gir</a:t>
            </a:r>
            <a:r>
              <a:rPr lang="tr-TR" sz="2000" b="1" dirty="0" err="1" smtClean="0">
                <a:solidFill>
                  <a:srgbClr val="D7AD65"/>
                </a:solidFill>
                <a:latin typeface="Myriad Pro" panose="020B0503030403020204" pitchFamily="34" charset="0"/>
              </a:rPr>
              <a:t>miştir</a:t>
            </a:r>
            <a:r>
              <a:rPr lang="en-US" sz="2000" b="1" dirty="0" smtClean="0">
                <a:solidFill>
                  <a:srgbClr val="D7AD65"/>
                </a:solidFill>
                <a:latin typeface="Myriad Pro" panose="020B0503030403020204" pitchFamily="34" charset="0"/>
              </a:rPr>
              <a:t>.</a:t>
            </a:r>
            <a:endParaRPr lang="en-US" sz="2000" b="1" dirty="0">
              <a:solidFill>
                <a:srgbClr val="D7AD65"/>
              </a:solidFill>
              <a:latin typeface="Myriad Pro" panose="020B0503030403020204" pitchFamily="34" charset="0"/>
            </a:endParaRPr>
          </a:p>
          <a:p>
            <a:endParaRPr lang="tr-TR" b="1" dirty="0">
              <a:solidFill>
                <a:srgbClr val="D7AD65"/>
              </a:solidFill>
              <a:latin typeface="Myriad Pro" panose="020B0503030403020204" pitchFamily="34" charset="0"/>
            </a:endParaRPr>
          </a:p>
        </p:txBody>
      </p:sp>
      <p:pic>
        <p:nvPicPr>
          <p:cNvPr id="47" name="Picture 11">
            <a:extLst>
              <a:ext uri="{FF2B5EF4-FFF2-40B4-BE49-F238E27FC236}">
                <a16:creationId xmlns:a16="http://schemas.microsoft.com/office/drawing/2014/main" id="{404E0512-CE05-43AA-BFF8-C5C57B8DC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72" y="4620874"/>
            <a:ext cx="8515184" cy="719400"/>
          </a:xfrm>
          <a:prstGeom prst="rect">
            <a:avLst/>
          </a:prstGeom>
        </p:spPr>
      </p:pic>
      <p:pic>
        <p:nvPicPr>
          <p:cNvPr id="48" name="Picture 32">
            <a:extLst>
              <a:ext uri="{FF2B5EF4-FFF2-40B4-BE49-F238E27FC236}">
                <a16:creationId xmlns:a16="http://schemas.microsoft.com/office/drawing/2014/main" id="{6C3967A9-FCA1-40C6-A664-55AA2560D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62" y="4620874"/>
            <a:ext cx="716364" cy="7194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E49F670-158B-4A54-90A8-832DE89FBFB3}"/>
              </a:ext>
            </a:extLst>
          </p:cNvPr>
          <p:cNvSpPr txBox="1"/>
          <p:nvPr/>
        </p:nvSpPr>
        <p:spPr>
          <a:xfrm>
            <a:off x="2824436" y="4451210"/>
            <a:ext cx="5724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D7AD65"/>
              </a:solidFill>
              <a:latin typeface="Myriad Pro" panose="020B0503030403020204" pitchFamily="34" charset="0"/>
            </a:endParaRPr>
          </a:p>
          <a:p>
            <a:r>
              <a:rPr lang="en-US" sz="2000" b="1" dirty="0">
                <a:solidFill>
                  <a:srgbClr val="D7AD65"/>
                </a:solidFill>
                <a:latin typeface="Myriad Pro" panose="020B0503030403020204" pitchFamily="34" charset="0"/>
              </a:rPr>
              <a:t>4703 </a:t>
            </a:r>
            <a:r>
              <a:rPr lang="en-US" sz="2000" b="1" dirty="0" err="1">
                <a:solidFill>
                  <a:srgbClr val="D7AD65"/>
                </a:solidFill>
                <a:latin typeface="Myriad Pro" panose="020B0503030403020204" pitchFamily="34" charset="0"/>
              </a:rPr>
              <a:t>sayılı</a:t>
            </a:r>
            <a:r>
              <a:rPr lang="en-US" sz="2000" b="1" dirty="0">
                <a:solidFill>
                  <a:srgbClr val="D7AD65"/>
                </a:solidFill>
                <a:latin typeface="Myriad Pro" panose="020B0503030403020204" pitchFamily="34" charset="0"/>
              </a:rPr>
              <a:t> </a:t>
            </a:r>
            <a:r>
              <a:rPr lang="en-US" sz="2000" b="1" dirty="0" err="1">
                <a:solidFill>
                  <a:srgbClr val="D7AD65"/>
                </a:solidFill>
                <a:latin typeface="Myriad Pro" panose="020B0503030403020204" pitchFamily="34" charset="0"/>
              </a:rPr>
              <a:t>Kanunu</a:t>
            </a:r>
            <a:r>
              <a:rPr lang="en-US" sz="2000" b="1" dirty="0">
                <a:solidFill>
                  <a:srgbClr val="D7AD65"/>
                </a:solidFill>
                <a:latin typeface="Myriad Pro" panose="020B0503030403020204" pitchFamily="34" charset="0"/>
              </a:rPr>
              <a:t> </a:t>
            </a:r>
            <a:r>
              <a:rPr lang="en-US" sz="2000" b="1" dirty="0" err="1">
                <a:solidFill>
                  <a:srgbClr val="D7AD65"/>
                </a:solidFill>
                <a:latin typeface="Myriad Pro" panose="020B0503030403020204" pitchFamily="34" charset="0"/>
              </a:rPr>
              <a:t>yürürlükten</a:t>
            </a:r>
            <a:r>
              <a:rPr lang="en-US" sz="2000" b="1" dirty="0">
                <a:solidFill>
                  <a:srgbClr val="D7AD65"/>
                </a:solidFill>
                <a:latin typeface="Myriad Pro" panose="020B0503030403020204" pitchFamily="34" charset="0"/>
              </a:rPr>
              <a:t> </a:t>
            </a:r>
            <a:r>
              <a:rPr lang="en-US" sz="2000" b="1" dirty="0" err="1" smtClean="0">
                <a:solidFill>
                  <a:srgbClr val="D7AD65"/>
                </a:solidFill>
                <a:latin typeface="Myriad Pro" panose="020B0503030403020204" pitchFamily="34" charset="0"/>
              </a:rPr>
              <a:t>kaldır</a:t>
            </a:r>
            <a:r>
              <a:rPr lang="tr-TR" sz="2000" b="1" dirty="0" err="1" smtClean="0">
                <a:solidFill>
                  <a:srgbClr val="D7AD65"/>
                </a:solidFill>
                <a:latin typeface="Myriad Pro" panose="020B0503030403020204" pitchFamily="34" charset="0"/>
              </a:rPr>
              <a:t>mıştır</a:t>
            </a:r>
            <a:r>
              <a:rPr lang="en-US" sz="2000" b="1" dirty="0" smtClean="0">
                <a:solidFill>
                  <a:srgbClr val="D7AD65"/>
                </a:solidFill>
                <a:latin typeface="Myriad Pro" panose="020B0503030403020204" pitchFamily="34" charset="0"/>
              </a:rPr>
              <a:t>.</a:t>
            </a:r>
            <a:endParaRPr lang="tr-TR" b="1" dirty="0">
              <a:solidFill>
                <a:srgbClr val="D7AD65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97B0AE-81A3-4E18-A2B7-604FCA2A6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2" y="2596207"/>
            <a:ext cx="11484334" cy="28767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E8783A-3A0B-4A67-A0A8-5BD219FD30E6}"/>
              </a:ext>
            </a:extLst>
          </p:cNvPr>
          <p:cNvSpPr txBox="1"/>
          <p:nvPr/>
        </p:nvSpPr>
        <p:spPr>
          <a:xfrm>
            <a:off x="2267931" y="623729"/>
            <a:ext cx="900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</a:t>
            </a:r>
            <a:r>
              <a:rPr lang="tr-TR" sz="2400" b="1" dirty="0" smtClean="0">
                <a:solidFill>
                  <a:srgbClr val="2A3E6E"/>
                </a:solidFill>
                <a:latin typeface="Myriad Pro" panose="020B0503030403020204" pitchFamily="34" charset="0"/>
              </a:rPr>
              <a:t>Yeni Ürün Güvenliği Kanunu</a:t>
            </a:r>
            <a:endParaRPr lang="tr-TR" sz="2400" b="1" dirty="0">
              <a:solidFill>
                <a:srgbClr val="2A3E6E"/>
              </a:solidFill>
              <a:latin typeface="Myriad Pro" panose="020B0503030403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5060F95-8AD2-4692-BCE0-1A1608633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87" y="1558435"/>
            <a:ext cx="1921761" cy="1912564"/>
          </a:xfrm>
          <a:prstGeom prst="rect">
            <a:avLst/>
          </a:prstGeom>
        </p:spPr>
      </p:pic>
      <p:sp>
        <p:nvSpPr>
          <p:cNvPr id="42" name="Slayt Numarası Yer Tutucusu 17"/>
          <p:cNvSpPr txBox="1">
            <a:spLocks/>
          </p:cNvSpPr>
          <p:nvPr/>
        </p:nvSpPr>
        <p:spPr>
          <a:xfrm>
            <a:off x="7255910" y="36360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>
              <a:solidFill>
                <a:srgbClr val="DFB777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27233F7-5CC1-41A4-A2F2-031108DDA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19" y="1401468"/>
            <a:ext cx="1921761" cy="191256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F5EE782-49E5-4A42-BCF3-F2B07F953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8" y="3185641"/>
            <a:ext cx="1921761" cy="191256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838E769-ED5A-4BCB-8615-120030F43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22" y="4513427"/>
            <a:ext cx="1921761" cy="19125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D74B63E-531E-4585-A685-0D68A9998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30" y="4418103"/>
            <a:ext cx="1921761" cy="191256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676DA42-7E21-497C-A324-A0F291F2E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31" y="4621093"/>
            <a:ext cx="1921761" cy="19125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67FE722-FDFF-46E4-B0A6-28D928327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00" y="1685970"/>
            <a:ext cx="1921761" cy="191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12E0513-DCD4-4651-9322-60140E522A20}"/>
              </a:ext>
            </a:extLst>
          </p:cNvPr>
          <p:cNvSpPr txBox="1"/>
          <p:nvPr/>
        </p:nvSpPr>
        <p:spPr>
          <a:xfrm>
            <a:off x="1853711" y="2134542"/>
            <a:ext cx="23626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Teknik </a:t>
            </a:r>
          </a:p>
          <a:p>
            <a:pPr lvl="0" algn="ctr"/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Mevzuata</a:t>
            </a:r>
            <a:endParaRPr lang="en-US" b="1" dirty="0">
              <a:solidFill>
                <a:srgbClr val="C6A363"/>
              </a:solidFill>
              <a:latin typeface="Myriad Pro" panose="020B0503030403020204" pitchFamily="34" charset="0"/>
            </a:endParaRPr>
          </a:p>
          <a:p>
            <a:pPr lvl="0" algn="ctr"/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Uygunluk</a:t>
            </a:r>
            <a:endParaRPr lang="en-US" b="1" dirty="0">
              <a:solidFill>
                <a:srgbClr val="C6A363"/>
              </a:solidFill>
              <a:latin typeface="Myriad Pro" panose="020B0503030403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1D7AB12-C382-42D0-9F2F-99AF2BD4D2AD}"/>
              </a:ext>
            </a:extLst>
          </p:cNvPr>
          <p:cNvSpPr txBox="1"/>
          <p:nvPr/>
        </p:nvSpPr>
        <p:spPr>
          <a:xfrm>
            <a:off x="5204968" y="2042931"/>
            <a:ext cx="1596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 err="1">
                <a:solidFill>
                  <a:srgbClr val="BF9D62"/>
                </a:solidFill>
                <a:latin typeface="Myriad Pro" panose="020B0503030403020204" pitchFamily="34" charset="0"/>
              </a:rPr>
              <a:t>Ürün</a:t>
            </a:r>
            <a:r>
              <a:rPr lang="en-US" b="1" dirty="0">
                <a:solidFill>
                  <a:srgbClr val="BF9D62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pitchFamily="34" charset="0"/>
              </a:rPr>
              <a:t>Güvenliği</a:t>
            </a:r>
            <a:endParaRPr lang="en-US" b="1" dirty="0">
              <a:solidFill>
                <a:srgbClr val="BF9D62"/>
              </a:solidFill>
              <a:latin typeface="Myriad Pro" panose="020B0503030403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F8095A5-BE85-4D90-928B-D3A663DA7F33}"/>
              </a:ext>
            </a:extLst>
          </p:cNvPr>
          <p:cNvSpPr txBox="1"/>
          <p:nvPr/>
        </p:nvSpPr>
        <p:spPr>
          <a:xfrm>
            <a:off x="0" y="3735688"/>
            <a:ext cx="19217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Ürün</a:t>
            </a:r>
            <a:endParaRPr lang="en-US" b="1" dirty="0">
              <a:solidFill>
                <a:srgbClr val="C6A363"/>
              </a:solidFill>
              <a:latin typeface="Myriad Pro" panose="020B0503030403020204" pitchFamily="34" charset="0"/>
            </a:endParaRPr>
          </a:p>
          <a:p>
            <a:pPr lvl="0" algn="ctr"/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Sorumluluğu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</a:p>
          <a:p>
            <a:pPr lvl="0" algn="ctr"/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Tazminatı</a:t>
            </a:r>
            <a:endParaRPr lang="en-US" b="1" dirty="0">
              <a:solidFill>
                <a:srgbClr val="C6A363"/>
              </a:solidFill>
              <a:latin typeface="Myriad Pro" panose="020B0503030403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129968-D01A-46AE-8385-819BD8863503}"/>
              </a:ext>
            </a:extLst>
          </p:cNvPr>
          <p:cNvSpPr txBox="1"/>
          <p:nvPr/>
        </p:nvSpPr>
        <p:spPr>
          <a:xfrm>
            <a:off x="8407109" y="2360416"/>
            <a:ext cx="1455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solidFill>
                  <a:srgbClr val="BF9D62"/>
                </a:solidFill>
                <a:latin typeface="Myriad Pro" panose="020B0503030403020204" pitchFamily="34" charset="0"/>
              </a:rPr>
              <a:t>İzlenebilirlik</a:t>
            </a:r>
            <a:endParaRPr lang="en-US" b="1" dirty="0">
              <a:solidFill>
                <a:srgbClr val="BF9D62"/>
              </a:solidFill>
              <a:latin typeface="Myriad Pro" panose="020B0503030403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83C639B-5198-457C-950B-9CC12F672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39" y="3183350"/>
            <a:ext cx="1921761" cy="191256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D9C6D038-926E-4C9C-B2BC-AEF85F6E38FC}"/>
              </a:ext>
            </a:extLst>
          </p:cNvPr>
          <p:cNvSpPr txBox="1"/>
          <p:nvPr/>
        </p:nvSpPr>
        <p:spPr>
          <a:xfrm>
            <a:off x="2497215" y="5223366"/>
            <a:ext cx="137339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Önlemlerin</a:t>
            </a:r>
            <a:endParaRPr lang="en-US" b="1" dirty="0">
              <a:solidFill>
                <a:srgbClr val="BF9D62"/>
              </a:solidFill>
              <a:latin typeface="Myriad Pro" panose="020B0503030403020204" charset="0"/>
            </a:endParaRPr>
          </a:p>
          <a:p>
            <a:pPr lvl="0" algn="ctr"/>
            <a:r>
              <a:rPr lang="en-US" sz="1600" b="1" dirty="0" err="1">
                <a:solidFill>
                  <a:srgbClr val="BF9D62"/>
                </a:solidFill>
                <a:latin typeface="Myriad Pro" panose="020B0503030403020204" charset="0"/>
              </a:rPr>
              <a:t>Duyurulması</a:t>
            </a:r>
            <a:endParaRPr lang="en-US" sz="1600" b="1" dirty="0">
              <a:solidFill>
                <a:srgbClr val="BF9D62"/>
              </a:solidFill>
              <a:latin typeface="Myriad Pro" panose="020B050303040302020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5BE89C-7E41-4954-B480-F662366AA9D4}"/>
              </a:ext>
            </a:extLst>
          </p:cNvPr>
          <p:cNvSpPr txBox="1"/>
          <p:nvPr/>
        </p:nvSpPr>
        <p:spPr>
          <a:xfrm>
            <a:off x="4456226" y="5392709"/>
            <a:ext cx="2608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Geri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Çağırma</a:t>
            </a:r>
            <a:endParaRPr lang="en-US" b="1" dirty="0">
              <a:solidFill>
                <a:srgbClr val="BF9D62"/>
              </a:solidFill>
              <a:latin typeface="Myriad Pro" panose="020B050303040302020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8BF8BAB-9ECD-49C6-A6B0-289D5A743F5B}"/>
              </a:ext>
            </a:extLst>
          </p:cNvPr>
          <p:cNvSpPr txBox="1"/>
          <p:nvPr/>
        </p:nvSpPr>
        <p:spPr>
          <a:xfrm>
            <a:off x="9748311" y="3825629"/>
            <a:ext cx="2817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Sorumluluktan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C6A363"/>
                </a:solidFill>
                <a:latin typeface="Myriad Pro" panose="020B0503030403020204" pitchFamily="34" charset="0"/>
              </a:rPr>
              <a:t>Kurtaran</a:t>
            </a:r>
            <a:r>
              <a:rPr lang="en-US" b="1" dirty="0">
                <a:solidFill>
                  <a:srgbClr val="C6A363"/>
                </a:solidFill>
                <a:latin typeface="Myriad Pro" panose="020B0503030403020204" pitchFamily="34" charset="0"/>
              </a:rPr>
              <a:t> Haller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4673A0E-C1A6-4EDF-8CF2-442E35482DD6}"/>
              </a:ext>
            </a:extLst>
          </p:cNvPr>
          <p:cNvSpPr txBox="1"/>
          <p:nvPr/>
        </p:nvSpPr>
        <p:spPr>
          <a:xfrm>
            <a:off x="5551437" y="5127378"/>
            <a:ext cx="6152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rgbClr val="BF9D62"/>
                </a:solidFill>
                <a:latin typeface="Myriad Pro" panose="020B0503030403020204" charset="0"/>
              </a:rPr>
              <a:t>Piyasadan</a:t>
            </a:r>
            <a:r>
              <a:rPr lang="en-US" sz="1800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BF9D62"/>
                </a:solidFill>
                <a:latin typeface="Myriad Pro" panose="020B0503030403020204" charset="0"/>
              </a:rPr>
              <a:t>Çekme</a:t>
            </a:r>
            <a:endParaRPr lang="en-US" sz="1800" b="1" dirty="0">
              <a:solidFill>
                <a:srgbClr val="BF9D62"/>
              </a:solidFill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174B12AA-7981-4014-BDD4-F5DCB97B89A3}"/>
              </a:ext>
            </a:extLst>
          </p:cNvPr>
          <p:cNvSpPr txBox="1"/>
          <p:nvPr/>
        </p:nvSpPr>
        <p:spPr>
          <a:xfrm>
            <a:off x="2343031" y="694455"/>
            <a:ext cx="2351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Kanunun</a:t>
            </a:r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Amacı</a:t>
            </a:r>
            <a:endParaRPr lang="tr-TR" sz="2000" b="1" dirty="0">
              <a:solidFill>
                <a:srgbClr val="2A3E6E"/>
              </a:solidFill>
              <a:latin typeface="Myriad Pro" panose="020B0503030403020204" pitchFamily="34" charset="0"/>
            </a:endParaRPr>
          </a:p>
        </p:txBody>
      </p:sp>
      <p:sp>
        <p:nvSpPr>
          <p:cNvPr id="35" name="Metin kutusu 12">
            <a:extLst>
              <a:ext uri="{FF2B5EF4-FFF2-40B4-BE49-F238E27FC236}">
                <a16:creationId xmlns:a16="http://schemas.microsoft.com/office/drawing/2014/main" id="{70C8EFDB-66D5-46AB-9F60-19D971980A92}"/>
              </a:ext>
            </a:extLst>
          </p:cNvPr>
          <p:cNvSpPr txBox="1"/>
          <p:nvPr/>
        </p:nvSpPr>
        <p:spPr>
          <a:xfrm>
            <a:off x="2233026" y="1824300"/>
            <a:ext cx="121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b="1" dirty="0">
                <a:solidFill>
                  <a:schemeClr val="bg1"/>
                </a:solidFill>
                <a:latin typeface="Myriad Pro" panose="020B0503030403020204" pitchFamily="34" charset="0"/>
              </a:rPr>
              <a:t>Mart 2020</a:t>
            </a:r>
          </a:p>
        </p:txBody>
      </p:sp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A6969F30-9D70-4037-8BCC-4B4AB7EC9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49032"/>
              </p:ext>
            </p:extLst>
          </p:nvPr>
        </p:nvGraphicFramePr>
        <p:xfrm>
          <a:off x="1050758" y="1890311"/>
          <a:ext cx="10090484" cy="3737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67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174B12AA-7981-4014-BDD4-F5DCB97B89A3}"/>
              </a:ext>
            </a:extLst>
          </p:cNvPr>
          <p:cNvSpPr txBox="1"/>
          <p:nvPr/>
        </p:nvSpPr>
        <p:spPr>
          <a:xfrm>
            <a:off x="2409736" y="745072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Kanunun</a:t>
            </a:r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Kapsamı</a:t>
            </a:r>
            <a:endParaRPr lang="tr-TR" sz="2000" b="1" dirty="0">
              <a:solidFill>
                <a:srgbClr val="2A3E6E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DD0F3A7-4D27-4F95-BDFB-8BB1FD85A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39212"/>
              </p:ext>
            </p:extLst>
          </p:nvPr>
        </p:nvGraphicFramePr>
        <p:xfrm>
          <a:off x="1594036" y="2247491"/>
          <a:ext cx="9296246" cy="301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10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174B12AA-7981-4014-BDD4-F5DCB97B89A3}"/>
              </a:ext>
            </a:extLst>
          </p:cNvPr>
          <p:cNvSpPr txBox="1"/>
          <p:nvPr/>
        </p:nvSpPr>
        <p:spPr>
          <a:xfrm>
            <a:off x="2491572" y="738932"/>
            <a:ext cx="3894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Teknik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Mevzuata</a:t>
            </a:r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Uygunluk</a:t>
            </a:r>
            <a:endParaRPr lang="tr-TR" sz="2400" b="1" dirty="0">
              <a:solidFill>
                <a:srgbClr val="2A3E6E"/>
              </a:solidFill>
              <a:latin typeface="Myriad Pro" panose="020B0503030403020204" pitchFamily="34" charset="0"/>
            </a:endParaRPr>
          </a:p>
        </p:txBody>
      </p:sp>
      <p:sp>
        <p:nvSpPr>
          <p:cNvPr id="35" name="Metin kutusu 12">
            <a:extLst>
              <a:ext uri="{FF2B5EF4-FFF2-40B4-BE49-F238E27FC236}">
                <a16:creationId xmlns:a16="http://schemas.microsoft.com/office/drawing/2014/main" id="{70C8EFDB-66D5-46AB-9F60-19D971980A92}"/>
              </a:ext>
            </a:extLst>
          </p:cNvPr>
          <p:cNvSpPr txBox="1"/>
          <p:nvPr/>
        </p:nvSpPr>
        <p:spPr>
          <a:xfrm>
            <a:off x="2233026" y="1824300"/>
            <a:ext cx="121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b="1" dirty="0">
                <a:solidFill>
                  <a:schemeClr val="bg1"/>
                </a:solidFill>
                <a:latin typeface="Myriad Pro" panose="020B0503030403020204" pitchFamily="34" charset="0"/>
              </a:rPr>
              <a:t>Mart 2020</a:t>
            </a:r>
          </a:p>
        </p:txBody>
      </p:sp>
      <p:sp>
        <p:nvSpPr>
          <p:cNvPr id="38" name="Metin kutusu 12">
            <a:extLst>
              <a:ext uri="{FF2B5EF4-FFF2-40B4-BE49-F238E27FC236}">
                <a16:creationId xmlns:a16="http://schemas.microsoft.com/office/drawing/2014/main" id="{70C8EFDB-66D5-46AB-9F60-19D971980A92}"/>
              </a:ext>
            </a:extLst>
          </p:cNvPr>
          <p:cNvSpPr txBox="1"/>
          <p:nvPr/>
        </p:nvSpPr>
        <p:spPr>
          <a:xfrm>
            <a:off x="257019" y="2554022"/>
            <a:ext cx="121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b="1" dirty="0">
                <a:solidFill>
                  <a:schemeClr val="bg1"/>
                </a:solidFill>
                <a:latin typeface="Myriad Pro" panose="020B0503030403020204" pitchFamily="34" charset="0"/>
              </a:rPr>
              <a:t>2021</a:t>
            </a:r>
          </a:p>
        </p:txBody>
      </p:sp>
      <p:pic>
        <p:nvPicPr>
          <p:cNvPr id="28" name="Picture 11">
            <a:extLst>
              <a:ext uri="{FF2B5EF4-FFF2-40B4-BE49-F238E27FC236}">
                <a16:creationId xmlns:a16="http://schemas.microsoft.com/office/drawing/2014/main" id="{DFB02749-885B-415D-A269-92EAD47F1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97" y="2738688"/>
            <a:ext cx="8737186" cy="964479"/>
          </a:xfrm>
          <a:prstGeom prst="rect">
            <a:avLst/>
          </a:prstGeom>
        </p:spPr>
      </p:pic>
      <p:pic>
        <p:nvPicPr>
          <p:cNvPr id="32" name="Picture 11">
            <a:extLst>
              <a:ext uri="{FF2B5EF4-FFF2-40B4-BE49-F238E27FC236}">
                <a16:creationId xmlns:a16="http://schemas.microsoft.com/office/drawing/2014/main" id="{16C32E67-ADB3-4DA4-AF43-650654A59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00" y="4181571"/>
            <a:ext cx="8515183" cy="1061830"/>
          </a:xfrm>
          <a:prstGeom prst="rect">
            <a:avLst/>
          </a:prstGeom>
        </p:spPr>
      </p:pic>
      <p:pic>
        <p:nvPicPr>
          <p:cNvPr id="34" name="Picture 32">
            <a:extLst>
              <a:ext uri="{FF2B5EF4-FFF2-40B4-BE49-F238E27FC236}">
                <a16:creationId xmlns:a16="http://schemas.microsoft.com/office/drawing/2014/main" id="{90B8D123-B10C-413A-A3CF-0C4A88919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27" y="2690012"/>
            <a:ext cx="1057349" cy="1061830"/>
          </a:xfrm>
          <a:prstGeom prst="rect">
            <a:avLst/>
          </a:prstGeom>
        </p:spPr>
      </p:pic>
      <p:pic>
        <p:nvPicPr>
          <p:cNvPr id="36" name="Picture 32">
            <a:extLst>
              <a:ext uri="{FF2B5EF4-FFF2-40B4-BE49-F238E27FC236}">
                <a16:creationId xmlns:a16="http://schemas.microsoft.com/office/drawing/2014/main" id="{B3034D0F-DE70-4A22-B922-1BB99B1E5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97" y="4181571"/>
            <a:ext cx="1057349" cy="106183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EF684C4-FD8D-4150-81CD-741500A23DD5}"/>
              </a:ext>
            </a:extLst>
          </p:cNvPr>
          <p:cNvSpPr txBox="1"/>
          <p:nvPr/>
        </p:nvSpPr>
        <p:spPr>
          <a:xfrm>
            <a:off x="2010431" y="3023072"/>
            <a:ext cx="8171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Ürünlerin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teknik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düzenlemesine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uygun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olması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zorunludur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8509D4-F202-4233-9826-10E6D55829DC}"/>
              </a:ext>
            </a:extLst>
          </p:cNvPr>
          <p:cNvSpPr txBox="1"/>
          <p:nvPr/>
        </p:nvSpPr>
        <p:spPr>
          <a:xfrm>
            <a:off x="3007034" y="4250821"/>
            <a:ext cx="73793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Teknik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düzenlemeler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ürünün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niteliğini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,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işleme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ve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üretim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yöntemlerini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ve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bunlarla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ilgili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etiketleme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,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işaretleme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ve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uygunluk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değerlendirme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işlemlerini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belirleyen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mevzuatlardır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.</a:t>
            </a:r>
          </a:p>
        </p:txBody>
      </p:sp>
      <p:pic>
        <p:nvPicPr>
          <p:cNvPr id="5" name="Graphic 4" descr="Search Inventory">
            <a:extLst>
              <a:ext uri="{FF2B5EF4-FFF2-40B4-BE49-F238E27FC236}">
                <a16:creationId xmlns:a16="http://schemas.microsoft.com/office/drawing/2014/main" id="{8B133855-E518-4F16-8DEC-8F6A47E54A9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6549" y="826046"/>
            <a:ext cx="287435" cy="2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174B12AA-7981-4014-BDD4-F5DCB97B89A3}"/>
              </a:ext>
            </a:extLst>
          </p:cNvPr>
          <p:cNvSpPr txBox="1"/>
          <p:nvPr/>
        </p:nvSpPr>
        <p:spPr>
          <a:xfrm>
            <a:off x="2491572" y="738932"/>
            <a:ext cx="226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Ürün</a:t>
            </a:r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Güvenliği</a:t>
            </a:r>
            <a:endParaRPr lang="tr-TR" sz="2400" b="1" dirty="0">
              <a:solidFill>
                <a:srgbClr val="2A3E6E"/>
              </a:solidFill>
              <a:latin typeface="Myriad Pro" panose="020B0503030403020204" pitchFamily="34" charset="0"/>
            </a:endParaRPr>
          </a:p>
        </p:txBody>
      </p:sp>
      <p:sp>
        <p:nvSpPr>
          <p:cNvPr id="35" name="Metin kutusu 12">
            <a:extLst>
              <a:ext uri="{FF2B5EF4-FFF2-40B4-BE49-F238E27FC236}">
                <a16:creationId xmlns:a16="http://schemas.microsoft.com/office/drawing/2014/main" id="{70C8EFDB-66D5-46AB-9F60-19D971980A92}"/>
              </a:ext>
            </a:extLst>
          </p:cNvPr>
          <p:cNvSpPr txBox="1"/>
          <p:nvPr/>
        </p:nvSpPr>
        <p:spPr>
          <a:xfrm>
            <a:off x="2233026" y="1824300"/>
            <a:ext cx="121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b="1" dirty="0">
                <a:solidFill>
                  <a:schemeClr val="bg1"/>
                </a:solidFill>
                <a:latin typeface="Myriad Pro" panose="020B0503030403020204" pitchFamily="34" charset="0"/>
              </a:rPr>
              <a:t>Mart 2020</a:t>
            </a:r>
          </a:p>
        </p:txBody>
      </p:sp>
      <p:sp>
        <p:nvSpPr>
          <p:cNvPr id="38" name="Metin kutusu 12">
            <a:extLst>
              <a:ext uri="{FF2B5EF4-FFF2-40B4-BE49-F238E27FC236}">
                <a16:creationId xmlns:a16="http://schemas.microsoft.com/office/drawing/2014/main" id="{70C8EFDB-66D5-46AB-9F60-19D971980A92}"/>
              </a:ext>
            </a:extLst>
          </p:cNvPr>
          <p:cNvSpPr txBox="1"/>
          <p:nvPr/>
        </p:nvSpPr>
        <p:spPr>
          <a:xfrm>
            <a:off x="257019" y="2554022"/>
            <a:ext cx="121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b="1" dirty="0">
                <a:solidFill>
                  <a:schemeClr val="bg1"/>
                </a:solidFill>
                <a:latin typeface="Myriad Pro" panose="020B0503030403020204" pitchFamily="34" charset="0"/>
              </a:rPr>
              <a:t>2021</a:t>
            </a:r>
          </a:p>
        </p:txBody>
      </p:sp>
      <p:pic>
        <p:nvPicPr>
          <p:cNvPr id="28" name="Picture 11">
            <a:extLst>
              <a:ext uri="{FF2B5EF4-FFF2-40B4-BE49-F238E27FC236}">
                <a16:creationId xmlns:a16="http://schemas.microsoft.com/office/drawing/2014/main" id="{DFB02749-885B-415D-A269-92EAD47F1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99" y="2676429"/>
            <a:ext cx="8515184" cy="719400"/>
          </a:xfrm>
          <a:prstGeom prst="rect">
            <a:avLst/>
          </a:prstGeom>
        </p:spPr>
      </p:pic>
      <p:pic>
        <p:nvPicPr>
          <p:cNvPr id="32" name="Picture 11">
            <a:extLst>
              <a:ext uri="{FF2B5EF4-FFF2-40B4-BE49-F238E27FC236}">
                <a16:creationId xmlns:a16="http://schemas.microsoft.com/office/drawing/2014/main" id="{16C32E67-ADB3-4DA4-AF43-650654A59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00" y="4181571"/>
            <a:ext cx="8515184" cy="719400"/>
          </a:xfrm>
          <a:prstGeom prst="rect">
            <a:avLst/>
          </a:prstGeom>
        </p:spPr>
      </p:pic>
      <p:pic>
        <p:nvPicPr>
          <p:cNvPr id="34" name="Picture 32">
            <a:extLst>
              <a:ext uri="{FF2B5EF4-FFF2-40B4-BE49-F238E27FC236}">
                <a16:creationId xmlns:a16="http://schemas.microsoft.com/office/drawing/2014/main" id="{90B8D123-B10C-413A-A3CF-0C4A88919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36" y="2672728"/>
            <a:ext cx="716364" cy="719400"/>
          </a:xfrm>
          <a:prstGeom prst="rect">
            <a:avLst/>
          </a:prstGeom>
        </p:spPr>
      </p:pic>
      <p:pic>
        <p:nvPicPr>
          <p:cNvPr id="36" name="Picture 32">
            <a:extLst>
              <a:ext uri="{FF2B5EF4-FFF2-40B4-BE49-F238E27FC236}">
                <a16:creationId xmlns:a16="http://schemas.microsoft.com/office/drawing/2014/main" id="{B3034D0F-DE70-4A22-B922-1BB99B1E5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90" y="4181571"/>
            <a:ext cx="716364" cy="719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EF684C4-FD8D-4150-81CD-741500A23DD5}"/>
              </a:ext>
            </a:extLst>
          </p:cNvPr>
          <p:cNvSpPr txBox="1"/>
          <p:nvPr/>
        </p:nvSpPr>
        <p:spPr>
          <a:xfrm>
            <a:off x="2966071" y="2709262"/>
            <a:ext cx="7461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Teknik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düzenlemelerin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insan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sağlığı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ve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güvenliği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ile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ilgili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hükümlerine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uygun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ürünler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u="sng" dirty="0" err="1">
                <a:solidFill>
                  <a:srgbClr val="BF9D62"/>
                </a:solidFill>
                <a:latin typeface="Myriad Pro" panose="020B0503030403020204" charset="0"/>
              </a:rPr>
              <a:t>güvenli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kabul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edilir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8509D4-F202-4233-9826-10E6D55829DC}"/>
              </a:ext>
            </a:extLst>
          </p:cNvPr>
          <p:cNvSpPr txBox="1"/>
          <p:nvPr/>
        </p:nvSpPr>
        <p:spPr>
          <a:xfrm>
            <a:off x="3007035" y="4320071"/>
            <a:ext cx="7379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Genel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Ürün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Güvenliği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Mevzuatına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uygun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ürünler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u="sng" dirty="0" err="1">
                <a:solidFill>
                  <a:srgbClr val="BF9D62"/>
                </a:solidFill>
                <a:latin typeface="Myriad Pro" panose="020B0503030403020204" charset="0"/>
              </a:rPr>
              <a:t>güvenli</a:t>
            </a:r>
            <a:r>
              <a:rPr lang="en-US" b="1" u="sng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kabul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edilir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.</a:t>
            </a:r>
          </a:p>
        </p:txBody>
      </p:sp>
      <p:pic>
        <p:nvPicPr>
          <p:cNvPr id="5" name="Graphic 4" descr="Search Inventory">
            <a:extLst>
              <a:ext uri="{FF2B5EF4-FFF2-40B4-BE49-F238E27FC236}">
                <a16:creationId xmlns:a16="http://schemas.microsoft.com/office/drawing/2014/main" id="{8B133855-E518-4F16-8DEC-8F6A47E54A9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2319" y="844708"/>
            <a:ext cx="239446" cy="24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174B12AA-7981-4014-BDD4-F5DCB97B89A3}"/>
              </a:ext>
            </a:extLst>
          </p:cNvPr>
          <p:cNvSpPr txBox="1"/>
          <p:nvPr/>
        </p:nvSpPr>
        <p:spPr>
          <a:xfrm>
            <a:off x="2491572" y="738932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İktisadi</a:t>
            </a:r>
            <a:r>
              <a:rPr lang="en-US" sz="2400" b="1" dirty="0">
                <a:solidFill>
                  <a:srgbClr val="2A3E6E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2A3E6E"/>
                </a:solidFill>
                <a:latin typeface="Myriad Pro" panose="020B0503030403020204" pitchFamily="34" charset="0"/>
              </a:rPr>
              <a:t>İşletmeciler</a:t>
            </a:r>
            <a:endParaRPr lang="tr-TR" sz="2400" b="1" dirty="0">
              <a:solidFill>
                <a:srgbClr val="2A3E6E"/>
              </a:solidFill>
              <a:latin typeface="Myriad Pro" panose="020B0503030403020204" pitchFamily="34" charset="0"/>
            </a:endParaRPr>
          </a:p>
        </p:txBody>
      </p:sp>
      <p:sp>
        <p:nvSpPr>
          <p:cNvPr id="35" name="Metin kutusu 12">
            <a:extLst>
              <a:ext uri="{FF2B5EF4-FFF2-40B4-BE49-F238E27FC236}">
                <a16:creationId xmlns:a16="http://schemas.microsoft.com/office/drawing/2014/main" id="{70C8EFDB-66D5-46AB-9F60-19D971980A92}"/>
              </a:ext>
            </a:extLst>
          </p:cNvPr>
          <p:cNvSpPr txBox="1"/>
          <p:nvPr/>
        </p:nvSpPr>
        <p:spPr>
          <a:xfrm>
            <a:off x="2233026" y="1824300"/>
            <a:ext cx="121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b="1" dirty="0">
                <a:solidFill>
                  <a:schemeClr val="bg1"/>
                </a:solidFill>
                <a:latin typeface="Myriad Pro" panose="020B0503030403020204" pitchFamily="34" charset="0"/>
              </a:rPr>
              <a:t>Mart 2020</a:t>
            </a:r>
          </a:p>
        </p:txBody>
      </p:sp>
      <p:sp>
        <p:nvSpPr>
          <p:cNvPr id="38" name="Metin kutusu 12">
            <a:extLst>
              <a:ext uri="{FF2B5EF4-FFF2-40B4-BE49-F238E27FC236}">
                <a16:creationId xmlns:a16="http://schemas.microsoft.com/office/drawing/2014/main" id="{70C8EFDB-66D5-46AB-9F60-19D971980A92}"/>
              </a:ext>
            </a:extLst>
          </p:cNvPr>
          <p:cNvSpPr txBox="1"/>
          <p:nvPr/>
        </p:nvSpPr>
        <p:spPr>
          <a:xfrm>
            <a:off x="257019" y="2554022"/>
            <a:ext cx="121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b="1" dirty="0">
                <a:solidFill>
                  <a:schemeClr val="bg1"/>
                </a:solidFill>
                <a:latin typeface="Myriad Pro" panose="020B0503030403020204" pitchFamily="34" charset="0"/>
              </a:rPr>
              <a:t>2021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BD7AFE-0813-4210-973B-0F9E7A749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771663"/>
              </p:ext>
            </p:extLst>
          </p:nvPr>
        </p:nvGraphicFramePr>
        <p:xfrm>
          <a:off x="1422204" y="1766664"/>
          <a:ext cx="6855326" cy="4841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FE4ADEA3-4A4D-47B4-9362-A541465AA9B3}"/>
              </a:ext>
            </a:extLst>
          </p:cNvPr>
          <p:cNvGrpSpPr/>
          <p:nvPr/>
        </p:nvGrpSpPr>
        <p:grpSpPr>
          <a:xfrm>
            <a:off x="7105712" y="4714730"/>
            <a:ext cx="1893319" cy="1893319"/>
            <a:chOff x="2722548" y="212756"/>
            <a:chExt cx="1893319" cy="1893319"/>
          </a:xfrm>
        </p:grpSpPr>
        <p:sp>
          <p:nvSpPr>
            <p:cNvPr id="17" name="Shape 16">
              <a:extLst>
                <a:ext uri="{FF2B5EF4-FFF2-40B4-BE49-F238E27FC236}">
                  <a16:creationId xmlns:a16="http://schemas.microsoft.com/office/drawing/2014/main" id="{3063EF31-312A-4FD0-8F1F-B197D65C31F6}"/>
                </a:ext>
              </a:extLst>
            </p:cNvPr>
            <p:cNvSpPr/>
            <p:nvPr/>
          </p:nvSpPr>
          <p:spPr>
            <a:xfrm rot="20700000">
              <a:off x="2722548" y="212756"/>
              <a:ext cx="1893319" cy="1893319"/>
            </a:xfrm>
            <a:prstGeom prst="gear6">
              <a:avLst/>
            </a:prstGeom>
            <a:solidFill>
              <a:srgbClr val="1B2C57"/>
            </a:solidFill>
            <a:ln>
              <a:solidFill>
                <a:srgbClr val="BF9D6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hape 4">
              <a:extLst>
                <a:ext uri="{FF2B5EF4-FFF2-40B4-BE49-F238E27FC236}">
                  <a16:creationId xmlns:a16="http://schemas.microsoft.com/office/drawing/2014/main" id="{FCD648D9-6DEC-481E-B05F-A73F04806C40}"/>
                </a:ext>
              </a:extLst>
            </p:cNvPr>
            <p:cNvSpPr txBox="1"/>
            <p:nvPr/>
          </p:nvSpPr>
          <p:spPr>
            <a:xfrm>
              <a:off x="3137808" y="628017"/>
              <a:ext cx="1062798" cy="10627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dirty="0" err="1">
                  <a:solidFill>
                    <a:srgbClr val="BF9D62"/>
                  </a:solidFill>
                  <a:latin typeface="Myriad Pro" panose="020B0503030403020204" charset="0"/>
                </a:rPr>
                <a:t>Yetkili</a:t>
              </a:r>
              <a:r>
                <a:rPr lang="en-US" sz="1900" b="1" dirty="0">
                  <a:solidFill>
                    <a:srgbClr val="BF9D62"/>
                  </a:solidFill>
                  <a:latin typeface="Myriad Pro" panose="020B0503030403020204" charset="0"/>
                </a:rPr>
                <a:t> </a:t>
              </a:r>
              <a:r>
                <a:rPr lang="en-US" sz="1900" b="1" dirty="0" err="1">
                  <a:solidFill>
                    <a:srgbClr val="BF9D62"/>
                  </a:solidFill>
                  <a:latin typeface="Myriad Pro" panose="020B0503030403020204" charset="0"/>
                </a:rPr>
                <a:t>Temsilci</a:t>
              </a:r>
              <a:endParaRPr lang="en-US" sz="1900" b="1" kern="1200" dirty="0">
                <a:solidFill>
                  <a:srgbClr val="BF9D62"/>
                </a:solidFill>
                <a:latin typeface="Myriad Pro" panose="020B050303040302020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F9239E-ED53-487F-9C99-06886F5170F1}"/>
              </a:ext>
            </a:extLst>
          </p:cNvPr>
          <p:cNvGrpSpPr/>
          <p:nvPr/>
        </p:nvGrpSpPr>
        <p:grpSpPr>
          <a:xfrm>
            <a:off x="8143264" y="1200598"/>
            <a:ext cx="1995347" cy="1975740"/>
            <a:chOff x="2722548" y="212756"/>
            <a:chExt cx="1893319" cy="1893319"/>
          </a:xfrm>
        </p:grpSpPr>
        <p:sp>
          <p:nvSpPr>
            <p:cNvPr id="20" name="Shape 19">
              <a:extLst>
                <a:ext uri="{FF2B5EF4-FFF2-40B4-BE49-F238E27FC236}">
                  <a16:creationId xmlns:a16="http://schemas.microsoft.com/office/drawing/2014/main" id="{45EE76A7-D670-40AD-BB2D-579F9F8B45B8}"/>
                </a:ext>
              </a:extLst>
            </p:cNvPr>
            <p:cNvSpPr/>
            <p:nvPr/>
          </p:nvSpPr>
          <p:spPr>
            <a:xfrm rot="20700000">
              <a:off x="2722548" y="212756"/>
              <a:ext cx="1893319" cy="1893319"/>
            </a:xfrm>
            <a:prstGeom prst="gear6">
              <a:avLst/>
            </a:prstGeom>
            <a:solidFill>
              <a:srgbClr val="1B2C57"/>
            </a:solidFill>
            <a:ln>
              <a:solidFill>
                <a:srgbClr val="BF9D6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hape 4">
              <a:extLst>
                <a:ext uri="{FF2B5EF4-FFF2-40B4-BE49-F238E27FC236}">
                  <a16:creationId xmlns:a16="http://schemas.microsoft.com/office/drawing/2014/main" id="{90BE379A-A37C-408B-AB09-017D49B4B5A5}"/>
                </a:ext>
              </a:extLst>
            </p:cNvPr>
            <p:cNvSpPr txBox="1"/>
            <p:nvPr/>
          </p:nvSpPr>
          <p:spPr>
            <a:xfrm>
              <a:off x="3140530" y="588724"/>
              <a:ext cx="1062798" cy="10627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 err="1">
                  <a:solidFill>
                    <a:srgbClr val="BF9D62"/>
                  </a:solidFill>
                  <a:latin typeface="Myriad Pro" panose="020B0503030403020204" charset="0"/>
                </a:rPr>
                <a:t>Aracı</a:t>
              </a:r>
              <a:r>
                <a:rPr lang="en-US" sz="1600" b="1" dirty="0">
                  <a:solidFill>
                    <a:srgbClr val="BF9D62"/>
                  </a:solidFill>
                  <a:latin typeface="Myriad Pro" panose="020B0503030403020204" charset="0"/>
                </a:rPr>
                <a:t> </a:t>
              </a:r>
              <a:r>
                <a:rPr lang="en-US" sz="1600" b="1" dirty="0" err="1">
                  <a:solidFill>
                    <a:srgbClr val="BF9D62"/>
                  </a:solidFill>
                  <a:latin typeface="Myriad Pro" panose="020B0503030403020204" charset="0"/>
                </a:rPr>
                <a:t>hizmet</a:t>
              </a:r>
              <a:r>
                <a:rPr lang="en-US" sz="1600" b="1" dirty="0">
                  <a:solidFill>
                    <a:srgbClr val="BF9D62"/>
                  </a:solidFill>
                  <a:latin typeface="Myriad Pro" panose="020B0503030403020204" charset="0"/>
                </a:rPr>
                <a:t> </a:t>
              </a:r>
              <a:r>
                <a:rPr lang="en-US" sz="1600" b="1" dirty="0" err="1">
                  <a:solidFill>
                    <a:srgbClr val="BF9D62"/>
                  </a:solidFill>
                  <a:latin typeface="Myriad Pro" panose="020B0503030403020204" charset="0"/>
                </a:rPr>
                <a:t>sağlayıcılar</a:t>
              </a:r>
              <a:endParaRPr lang="en-US" sz="1600" b="1" kern="1200" dirty="0">
                <a:solidFill>
                  <a:srgbClr val="BF9D62"/>
                </a:solidFill>
                <a:latin typeface="Myriad Pro" panose="020B0503030403020204" charset="0"/>
              </a:endParaRPr>
            </a:p>
          </p:txBody>
        </p:sp>
      </p:grpSp>
      <p:pic>
        <p:nvPicPr>
          <p:cNvPr id="6" name="Graphic 5" descr="Theatre">
            <a:extLst>
              <a:ext uri="{FF2B5EF4-FFF2-40B4-BE49-F238E27FC236}">
                <a16:creationId xmlns:a16="http://schemas.microsoft.com/office/drawing/2014/main" id="{F5E1BE38-6834-47A6-A54C-83F74933EA2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33403" y="830033"/>
            <a:ext cx="284366" cy="2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174B12AA-7981-4014-BDD4-F5DCB97B89A3}"/>
              </a:ext>
            </a:extLst>
          </p:cNvPr>
          <p:cNvSpPr txBox="1"/>
          <p:nvPr/>
        </p:nvSpPr>
        <p:spPr>
          <a:xfrm>
            <a:off x="2682452" y="793199"/>
            <a:ext cx="1898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1B2C57"/>
                </a:solidFill>
                <a:latin typeface="Myriad Pro" panose="020B0503030403020204" pitchFamily="34" charset="0"/>
              </a:rPr>
              <a:t>İzlenebilirlik</a:t>
            </a:r>
            <a:endParaRPr lang="tr-TR" sz="2400" b="1" dirty="0">
              <a:solidFill>
                <a:srgbClr val="1B2C57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3B0D0-8443-466A-840D-DEF5E95CF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724973"/>
              </p:ext>
            </p:extLst>
          </p:nvPr>
        </p:nvGraphicFramePr>
        <p:xfrm>
          <a:off x="1238663" y="2466928"/>
          <a:ext cx="4311906" cy="2791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rrow: Left 5">
            <a:extLst>
              <a:ext uri="{FF2B5EF4-FFF2-40B4-BE49-F238E27FC236}">
                <a16:creationId xmlns:a16="http://schemas.microsoft.com/office/drawing/2014/main" id="{07E0C857-CA01-4A3E-ABE2-2F0BB7B5C54D}"/>
              </a:ext>
            </a:extLst>
          </p:cNvPr>
          <p:cNvSpPr/>
          <p:nvPr/>
        </p:nvSpPr>
        <p:spPr>
          <a:xfrm>
            <a:off x="6365296" y="2312749"/>
            <a:ext cx="4588041" cy="3099683"/>
          </a:xfrm>
          <a:prstGeom prst="leftArrow">
            <a:avLst/>
          </a:prstGeom>
          <a:solidFill>
            <a:srgbClr val="1B2C57"/>
          </a:solidFill>
          <a:ln>
            <a:solidFill>
              <a:srgbClr val="BF9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8E7CE-B5AA-4429-9ACD-4AEE7C924014}"/>
              </a:ext>
            </a:extLst>
          </p:cNvPr>
          <p:cNvSpPr txBox="1"/>
          <p:nvPr/>
        </p:nvSpPr>
        <p:spPr>
          <a:xfrm>
            <a:off x="7849189" y="3262425"/>
            <a:ext cx="3104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İzlenebilirlik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sorumluluğu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, </a:t>
            </a:r>
            <a:r>
              <a:rPr lang="en-US" b="1" u="sng" dirty="0" err="1">
                <a:solidFill>
                  <a:srgbClr val="BF9D62"/>
                </a:solidFill>
                <a:latin typeface="Myriad Pro" panose="020B0503030403020204" charset="0"/>
              </a:rPr>
              <a:t>aracı</a:t>
            </a:r>
            <a:r>
              <a:rPr lang="en-US" b="1" u="sng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u="sng" dirty="0" err="1">
                <a:solidFill>
                  <a:srgbClr val="BF9D62"/>
                </a:solidFill>
                <a:latin typeface="Myriad Pro" panose="020B0503030403020204" charset="0"/>
              </a:rPr>
              <a:t>hizmet</a:t>
            </a:r>
            <a:r>
              <a:rPr lang="en-US" b="1" u="sng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u="sng" dirty="0" err="1">
                <a:solidFill>
                  <a:srgbClr val="BF9D62"/>
                </a:solidFill>
                <a:latin typeface="Myriad Pro" panose="020B0503030403020204" charset="0"/>
              </a:rPr>
              <a:t>sağlayıcılar</a:t>
            </a:r>
            <a:r>
              <a:rPr lang="en-US" b="1" u="sng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u="sng" dirty="0" err="1">
                <a:solidFill>
                  <a:srgbClr val="BF9D62"/>
                </a:solidFill>
                <a:latin typeface="Myriad Pro" panose="020B0503030403020204" charset="0"/>
              </a:rPr>
              <a:t>ve</a:t>
            </a:r>
            <a:r>
              <a:rPr lang="en-US" b="1" u="sng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u="sng" dirty="0" err="1">
                <a:solidFill>
                  <a:srgbClr val="BF9D62"/>
                </a:solidFill>
                <a:latin typeface="Myriad Pro" panose="020B0503030403020204" charset="0"/>
              </a:rPr>
              <a:t>medya</a:t>
            </a:r>
            <a:r>
              <a:rPr lang="en-US" b="1" u="sng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u="sng" dirty="0" err="1">
                <a:solidFill>
                  <a:srgbClr val="BF9D62"/>
                </a:solidFill>
                <a:latin typeface="Myriad Pro" panose="020B0503030403020204" charset="0"/>
              </a:rPr>
              <a:t>hizmet</a:t>
            </a:r>
            <a:r>
              <a:rPr lang="en-US" b="1" u="sng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u="sng" dirty="0" err="1">
                <a:solidFill>
                  <a:srgbClr val="BF9D62"/>
                </a:solidFill>
                <a:latin typeface="Myriad Pro" panose="020B0503030403020204" charset="0"/>
              </a:rPr>
              <a:t>sağlayıcılar</a:t>
            </a:r>
            <a:r>
              <a:rPr lang="en-US" b="1" u="sng" dirty="0">
                <a:solidFill>
                  <a:srgbClr val="BF9D62"/>
                </a:solidFill>
                <a:latin typeface="Myriad Pro" panose="020B0503030403020204" charset="0"/>
              </a:rPr>
              <a:t>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için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 de </a:t>
            </a:r>
            <a:r>
              <a:rPr lang="en-US" b="1" dirty="0" err="1">
                <a:solidFill>
                  <a:srgbClr val="BF9D62"/>
                </a:solidFill>
                <a:latin typeface="Myriad Pro" panose="020B0503030403020204" charset="0"/>
              </a:rPr>
              <a:t>geçerlidir</a:t>
            </a:r>
            <a:r>
              <a:rPr lang="en-US" b="1" dirty="0">
                <a:solidFill>
                  <a:srgbClr val="BF9D62"/>
                </a:solidFill>
                <a:latin typeface="Myriad Pro" panose="020B0503030403020204" charset="0"/>
              </a:rPr>
              <a:t>.</a:t>
            </a: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AB83C42C-3E5C-40E0-B070-23AB7266B44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1">
            <a:off x="11023085" y="3405125"/>
            <a:ext cx="983453" cy="914928"/>
          </a:xfrm>
          <a:prstGeom prst="rect">
            <a:avLst/>
          </a:prstGeom>
        </p:spPr>
      </p:pic>
      <p:pic>
        <p:nvPicPr>
          <p:cNvPr id="9" name="Content Placeholder 4" descr="Fingerprint">
            <a:extLst>
              <a:ext uri="{FF2B5EF4-FFF2-40B4-BE49-F238E27FC236}">
                <a16:creationId xmlns:a16="http://schemas.microsoft.com/office/drawing/2014/main" id="{6E13C4B3-84A3-44B6-9445-5CF5DE12BAD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1433" y="899256"/>
            <a:ext cx="249549" cy="2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12235</TotalTime>
  <Words>552</Words>
  <Application>Microsoft Office PowerPoint</Application>
  <PresentationFormat>Geniş ekran</PresentationFormat>
  <Paragraphs>136</Paragraphs>
  <Slides>17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Calibri</vt:lpstr>
      <vt:lpstr>Myriad Pro</vt:lpstr>
      <vt:lpstr>Times New Roman</vt:lpstr>
      <vt:lpstr>Calibri Light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Developer</dc:creator>
  <cp:lastModifiedBy>Bengü OKUR</cp:lastModifiedBy>
  <cp:revision>1375</cp:revision>
  <cp:lastPrinted>2020-09-28T11:18:31Z</cp:lastPrinted>
  <dcterms:created xsi:type="dcterms:W3CDTF">2019-10-31T08:10:08Z</dcterms:created>
  <dcterms:modified xsi:type="dcterms:W3CDTF">2021-04-05T07:33:54Z</dcterms:modified>
</cp:coreProperties>
</file>